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54" r:id="rId1"/>
  </p:sldMasterIdLst>
  <p:notesMasterIdLst>
    <p:notesMasterId r:id="rId26"/>
  </p:notesMasterIdLst>
  <p:sldIdLst>
    <p:sldId id="256" r:id="rId2"/>
    <p:sldId id="284" r:id="rId3"/>
    <p:sldId id="281" r:id="rId4"/>
    <p:sldId id="286" r:id="rId5"/>
    <p:sldId id="466" r:id="rId6"/>
    <p:sldId id="287" r:id="rId7"/>
    <p:sldId id="290" r:id="rId8"/>
    <p:sldId id="467" r:id="rId9"/>
    <p:sldId id="465" r:id="rId10"/>
    <p:sldId id="468" r:id="rId11"/>
    <p:sldId id="459" r:id="rId12"/>
    <p:sldId id="469" r:id="rId13"/>
    <p:sldId id="460" r:id="rId14"/>
    <p:sldId id="470" r:id="rId15"/>
    <p:sldId id="461" r:id="rId16"/>
    <p:sldId id="471" r:id="rId17"/>
    <p:sldId id="462" r:id="rId18"/>
    <p:sldId id="472" r:id="rId19"/>
    <p:sldId id="464" r:id="rId20"/>
    <p:sldId id="473" r:id="rId21"/>
    <p:sldId id="463" r:id="rId22"/>
    <p:sldId id="474" r:id="rId23"/>
    <p:sldId id="282" r:id="rId24"/>
    <p:sldId id="28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s" id="{C9B5ED46-B2DF-6D43-B29F-105A78A3B58A}">
          <p14:sldIdLst>
            <p14:sldId id="256"/>
            <p14:sldId id="284"/>
          </p14:sldIdLst>
        </p14:section>
        <p14:section name="Our strategy" id="{D26F8C80-075F-40E5-9E00-BC130642EB29}">
          <p14:sldIdLst>
            <p14:sldId id="281"/>
            <p14:sldId id="286"/>
            <p14:sldId id="466"/>
            <p14:sldId id="287"/>
          </p14:sldIdLst>
        </p14:section>
        <p14:section name="Climate Action Fund" id="{FB3AE4F4-E906-7440-98FA-AFE944243DA2}">
          <p14:sldIdLst>
            <p14:sldId id="290"/>
            <p14:sldId id="467"/>
          </p14:sldIdLst>
        </p14:section>
        <p14:section name="Background" id="{175B309A-C711-4DDF-91AA-E064E7F6A30D}">
          <p14:sldIdLst>
            <p14:sldId id="465"/>
            <p14:sldId id="468"/>
            <p14:sldId id="459"/>
            <p14:sldId id="469"/>
            <p14:sldId id="460"/>
            <p14:sldId id="470"/>
            <p14:sldId id="461"/>
            <p14:sldId id="471"/>
          </p14:sldIdLst>
        </p14:section>
        <p14:section name="Application" id="{C467193E-EC1D-405E-9444-D8FC058B29FF}">
          <p14:sldIdLst>
            <p14:sldId id="462"/>
            <p14:sldId id="472"/>
            <p14:sldId id="464"/>
            <p14:sldId id="473"/>
            <p14:sldId id="463"/>
            <p14:sldId id="474"/>
          </p14:sldIdLst>
        </p14:section>
        <p14:section name="End slides" id="{69C84452-75C0-E245-A972-62E795DC08A3}">
          <p14:sldIdLst>
            <p14:sldId id="282"/>
            <p14:sldId id="28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12750"/>
    <a:srgbClr val="E6007E"/>
    <a:srgbClr val="0372AC"/>
    <a:srgbClr val="00A1A5"/>
    <a:srgbClr val="5C0039"/>
    <a:srgbClr val="EA5A0D"/>
    <a:srgbClr val="FC007E"/>
    <a:srgbClr val="FEC300"/>
    <a:srgbClr val="FEE899"/>
    <a:srgbClr val="99AA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71537B-37E1-47E5-90A4-0A24AC44820C}" v="25" dt="2024-05-30T13:45:51.4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0" autoAdjust="0"/>
    <p:restoredTop sz="86389" autoAdjust="0"/>
  </p:normalViewPr>
  <p:slideViewPr>
    <p:cSldViewPr snapToGrid="0">
      <p:cViewPr varScale="1">
        <p:scale>
          <a:sx n="69" d="100"/>
          <a:sy n="69" d="100"/>
        </p:scale>
        <p:origin x="231" y="342"/>
      </p:cViewPr>
      <p:guideLst/>
    </p:cSldViewPr>
  </p:slideViewPr>
  <p:outlineViewPr>
    <p:cViewPr>
      <p:scale>
        <a:sx n="33" d="100"/>
        <a:sy n="33" d="100"/>
      </p:scale>
      <p:origin x="0" y="-22671"/>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ECFCAF-8C5F-4825-A553-C09C27F9097D}" type="datetimeFigureOut">
              <a:rPr lang="en-GB" smtClean="0"/>
              <a:t>30/05/2024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0A4095-5EFE-4375-A04C-2E7707BAAA40}" type="slidenum">
              <a:rPr lang="en-GB" smtClean="0"/>
              <a:t>‹#›</a:t>
            </a:fld>
            <a:endParaRPr lang="en-GB"/>
          </a:p>
        </p:txBody>
      </p:sp>
    </p:spTree>
    <p:extLst>
      <p:ext uri="{BB962C8B-B14F-4D97-AF65-F5344CB8AC3E}">
        <p14:creationId xmlns:p14="http://schemas.microsoft.com/office/powerpoint/2010/main" val="170480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90A4095-5EFE-4375-A04C-2E7707BAAA40}" type="slidenum">
              <a:rPr lang="en-GB" smtClean="0"/>
              <a:t>2</a:t>
            </a:fld>
            <a:endParaRPr lang="en-GB"/>
          </a:p>
        </p:txBody>
      </p:sp>
    </p:spTree>
    <p:extLst>
      <p:ext uri="{BB962C8B-B14F-4D97-AF65-F5344CB8AC3E}">
        <p14:creationId xmlns:p14="http://schemas.microsoft.com/office/powerpoint/2010/main" val="15458945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01 Title with SR images">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3363D5C4-2C57-F136-AAA9-E7C69605DB7D}"/>
              </a:ext>
            </a:extLst>
          </p:cNvPr>
          <p:cNvSpPr/>
          <p:nvPr userDrawn="1"/>
        </p:nvSpPr>
        <p:spPr>
          <a:xfrm>
            <a:off x="4801980" y="-526815"/>
            <a:ext cx="1615709" cy="1655904"/>
          </a:xfrm>
          <a:prstGeom prst="roundRect">
            <a:avLst/>
          </a:prstGeom>
          <a:solidFill>
            <a:srgbClr val="FEC300">
              <a:alpha val="8957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pic>
        <p:nvPicPr>
          <p:cNvPr id="4" name="Picture Placeholder 9">
            <a:extLst>
              <a:ext uri="{FF2B5EF4-FFF2-40B4-BE49-F238E27FC236}">
                <a16:creationId xmlns:a16="http://schemas.microsoft.com/office/drawing/2014/main" id="{9630D85E-9FA6-CD69-52F5-BD85C618A4F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428823" y="4678033"/>
            <a:ext cx="3629276" cy="1887175"/>
          </a:xfrm>
          <a:prstGeom prst="roundRect">
            <a:avLst>
              <a:gd name="adj" fmla="val 12707"/>
            </a:avLst>
          </a:prstGeom>
          <a:solidFill>
            <a:schemeClr val="bg1"/>
          </a:solidFill>
        </p:spPr>
      </p:pic>
      <p:pic>
        <p:nvPicPr>
          <p:cNvPr id="5" name="Picture Placeholder 7">
            <a:extLst>
              <a:ext uri="{FF2B5EF4-FFF2-40B4-BE49-F238E27FC236}">
                <a16:creationId xmlns:a16="http://schemas.microsoft.com/office/drawing/2014/main" id="{0F43D5A7-2E5D-2643-0F36-8BD63248966F}"/>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5312562" y="1571013"/>
            <a:ext cx="6400159" cy="2938824"/>
          </a:xfrm>
          <a:prstGeom prst="roundRect">
            <a:avLst>
              <a:gd name="adj" fmla="val 12707"/>
            </a:avLst>
          </a:prstGeom>
          <a:solidFill>
            <a:schemeClr val="bg1"/>
          </a:solidFill>
        </p:spPr>
      </p:pic>
      <p:sp>
        <p:nvSpPr>
          <p:cNvPr id="6" name="Freeform 5">
            <a:extLst>
              <a:ext uri="{FF2B5EF4-FFF2-40B4-BE49-F238E27FC236}">
                <a16:creationId xmlns:a16="http://schemas.microsoft.com/office/drawing/2014/main" id="{CEC9010F-2D5A-08B7-D3E3-99B3A4D6A064}"/>
              </a:ext>
            </a:extLst>
          </p:cNvPr>
          <p:cNvSpPr/>
          <p:nvPr userDrawn="1"/>
        </p:nvSpPr>
        <p:spPr>
          <a:xfrm>
            <a:off x="410694" y="852949"/>
            <a:ext cx="5215429" cy="2646135"/>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E6007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pic>
        <p:nvPicPr>
          <p:cNvPr id="7" name="Picture Placeholder 7">
            <a:extLst>
              <a:ext uri="{FF2B5EF4-FFF2-40B4-BE49-F238E27FC236}">
                <a16:creationId xmlns:a16="http://schemas.microsoft.com/office/drawing/2014/main" id="{1D9D4B38-F039-4AFD-B18C-2C5D200CC5A8}"/>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4830879" y="4709746"/>
            <a:ext cx="2369612" cy="1855461"/>
          </a:xfrm>
          <a:prstGeom prst="roundRect">
            <a:avLst>
              <a:gd name="adj" fmla="val 12707"/>
            </a:avLst>
          </a:prstGeom>
          <a:solidFill>
            <a:schemeClr val="bg1"/>
          </a:solidFill>
        </p:spPr>
      </p:pic>
      <p:sp>
        <p:nvSpPr>
          <p:cNvPr id="10" name="Text Placeholder 3">
            <a:extLst>
              <a:ext uri="{FF2B5EF4-FFF2-40B4-BE49-F238E27FC236}">
                <a16:creationId xmlns:a16="http://schemas.microsoft.com/office/drawing/2014/main" id="{8A4E6343-45DB-95F2-018A-A0BBE10999C4}"/>
              </a:ext>
            </a:extLst>
          </p:cNvPr>
          <p:cNvSpPr>
            <a:spLocks noGrp="1"/>
          </p:cNvSpPr>
          <p:nvPr>
            <p:ph type="body" sz="quarter" idx="15" hasCustomPrompt="1"/>
          </p:nvPr>
        </p:nvSpPr>
        <p:spPr>
          <a:xfrm>
            <a:off x="730599" y="1129090"/>
            <a:ext cx="4572548" cy="1932045"/>
          </a:xfrm>
          <a:prstGeom prst="rect">
            <a:avLst/>
          </a:prstGeom>
        </p:spPr>
        <p:txBody>
          <a:bodyPr anchor="ctr">
            <a:noAutofit/>
          </a:bodyPr>
          <a:lstStyle>
            <a:lvl1pPr>
              <a:lnSpc>
                <a:spcPts val="3780"/>
              </a:lnSpc>
              <a:defRPr sz="3733" b="1" i="0">
                <a:solidFill>
                  <a:schemeClr val="bg1"/>
                </a:solidFill>
                <a:latin typeface="Rockwell" panose="02060603020205020403" pitchFamily="18" charset="77"/>
              </a:defRPr>
            </a:lvl1pPr>
            <a:lvl2pPr>
              <a:defRPr sz="4800" b="1" i="0">
                <a:latin typeface="Rockwell Std" panose="02060603030405020103" pitchFamily="18" charset="0"/>
              </a:defRPr>
            </a:lvl2pPr>
            <a:lvl3pPr>
              <a:defRPr sz="4800" b="1" i="0">
                <a:latin typeface="Rockwell Std" panose="02060603030405020103" pitchFamily="18" charset="0"/>
              </a:defRPr>
            </a:lvl3pPr>
            <a:lvl4pPr>
              <a:defRPr sz="4800" b="1" i="0">
                <a:latin typeface="Rockwell Std" panose="02060603030405020103" pitchFamily="18" charset="0"/>
              </a:defRPr>
            </a:lvl4pPr>
            <a:lvl5pPr>
              <a:defRPr sz="4800" b="1" i="0">
                <a:latin typeface="Rockwell Std" panose="02060603030405020103" pitchFamily="18" charset="0"/>
              </a:defRPr>
            </a:lvl5pPr>
          </a:lstStyle>
          <a:p>
            <a:r>
              <a:rPr lang="en-US"/>
              <a:t>Document title, Rockwell 28-36pt Bold</a:t>
            </a:r>
          </a:p>
        </p:txBody>
      </p:sp>
      <p:sp>
        <p:nvSpPr>
          <p:cNvPr id="13" name="Rounded Rectangle 12">
            <a:extLst>
              <a:ext uri="{FF2B5EF4-FFF2-40B4-BE49-F238E27FC236}">
                <a16:creationId xmlns:a16="http://schemas.microsoft.com/office/drawing/2014/main" id="{F91DAF85-E405-4BF2-2D29-9A1CC9FA7C52}"/>
              </a:ext>
            </a:extLst>
          </p:cNvPr>
          <p:cNvSpPr/>
          <p:nvPr userDrawn="1"/>
        </p:nvSpPr>
        <p:spPr>
          <a:xfrm>
            <a:off x="11286431" y="5544985"/>
            <a:ext cx="1141004" cy="1534241"/>
          </a:xfrm>
          <a:prstGeom prst="roundRect">
            <a:avLst/>
          </a:prstGeom>
          <a:solidFill>
            <a:srgbClr val="0372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pic>
        <p:nvPicPr>
          <p:cNvPr id="14" name="Picture 4" descr="Logo&#10;&#10;Description automatically generated">
            <a:extLst>
              <a:ext uri="{FF2B5EF4-FFF2-40B4-BE49-F238E27FC236}">
                <a16:creationId xmlns:a16="http://schemas.microsoft.com/office/drawing/2014/main" id="{2E18EA78-1DB4-4C04-C6F7-E1C36CFD62FF}"/>
              </a:ext>
            </a:extLst>
          </p:cNvPr>
          <p:cNvPicPr>
            <a:picLocks noChangeAspect="1"/>
          </p:cNvPicPr>
          <p:nvPr userDrawn="1"/>
        </p:nvPicPr>
        <p:blipFill>
          <a:blip r:embed="rId5"/>
          <a:stretch>
            <a:fillRect/>
          </a:stretch>
        </p:blipFill>
        <p:spPr>
          <a:xfrm>
            <a:off x="9370249" y="223763"/>
            <a:ext cx="2699960" cy="1320917"/>
          </a:xfrm>
          <a:prstGeom prst="rect">
            <a:avLst/>
          </a:prstGeom>
        </p:spPr>
      </p:pic>
      <p:pic>
        <p:nvPicPr>
          <p:cNvPr id="9" name="Picture 4" descr="Logo&#10;&#10;Description automatically generated">
            <a:extLst>
              <a:ext uri="{FF2B5EF4-FFF2-40B4-BE49-F238E27FC236}">
                <a16:creationId xmlns:a16="http://schemas.microsoft.com/office/drawing/2014/main" id="{B61089C7-9DC8-B4B1-2C1B-90A9DB283CDA}"/>
              </a:ext>
            </a:extLst>
          </p:cNvPr>
          <p:cNvPicPr>
            <a:picLocks noChangeAspect="1"/>
          </p:cNvPicPr>
          <p:nvPr userDrawn="1"/>
        </p:nvPicPr>
        <p:blipFill>
          <a:blip r:embed="rId6"/>
          <a:stretch>
            <a:fillRect/>
          </a:stretch>
        </p:blipFill>
        <p:spPr>
          <a:xfrm>
            <a:off x="9492040" y="0"/>
            <a:ext cx="2699960" cy="1320917"/>
          </a:xfrm>
          <a:prstGeom prst="rect">
            <a:avLst/>
          </a:prstGeom>
        </p:spPr>
      </p:pic>
      <p:sp>
        <p:nvSpPr>
          <p:cNvPr id="3" name="Freeform 2">
            <a:extLst>
              <a:ext uri="{FF2B5EF4-FFF2-40B4-BE49-F238E27FC236}">
                <a16:creationId xmlns:a16="http://schemas.microsoft.com/office/drawing/2014/main" id="{DB21FD62-5FFF-2BDE-D084-F2BD335A59FB}"/>
              </a:ext>
            </a:extLst>
          </p:cNvPr>
          <p:cNvSpPr/>
          <p:nvPr userDrawn="1"/>
        </p:nvSpPr>
        <p:spPr>
          <a:xfrm>
            <a:off x="410695" y="3920764"/>
            <a:ext cx="3984448" cy="1808147"/>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12" name="Text Placeholder 5">
            <a:extLst>
              <a:ext uri="{FF2B5EF4-FFF2-40B4-BE49-F238E27FC236}">
                <a16:creationId xmlns:a16="http://schemas.microsoft.com/office/drawing/2014/main" id="{3A2B799F-595E-ECBB-F059-D15D0ABADFFF}"/>
              </a:ext>
            </a:extLst>
          </p:cNvPr>
          <p:cNvSpPr>
            <a:spLocks noGrp="1"/>
          </p:cNvSpPr>
          <p:nvPr>
            <p:ph type="body" sz="quarter" idx="16" hasCustomPrompt="1"/>
          </p:nvPr>
        </p:nvSpPr>
        <p:spPr>
          <a:xfrm>
            <a:off x="643726" y="4101386"/>
            <a:ext cx="3600283" cy="1422644"/>
          </a:xfrm>
          <a:prstGeom prst="rect">
            <a:avLst/>
          </a:prstGeom>
        </p:spPr>
        <p:txBody>
          <a:bodyPr anchor="ctr">
            <a:noAutofit/>
          </a:bodyPr>
          <a:lstStyle>
            <a:lvl1pPr>
              <a:defRPr sz="1600" b="0" i="0">
                <a:solidFill>
                  <a:schemeClr val="bg1"/>
                </a:solidFill>
                <a:latin typeface="Trebuchet MS" panose="020B0703020202090204" pitchFamily="34" charset="0"/>
              </a:defRPr>
            </a:lvl1pPr>
          </a:lstStyle>
          <a:p>
            <a:pPr lvl="0"/>
            <a:r>
              <a:rPr lang="en-US" err="1"/>
              <a:t>Subtitle,Trebuchet</a:t>
            </a:r>
            <a:r>
              <a:rPr lang="en-US"/>
              <a:t> 16pt</a:t>
            </a:r>
          </a:p>
        </p:txBody>
      </p:sp>
    </p:spTree>
    <p:extLst>
      <p:ext uri="{BB962C8B-B14F-4D97-AF65-F5344CB8AC3E}">
        <p14:creationId xmlns:p14="http://schemas.microsoft.com/office/powerpoint/2010/main" val="272193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9 Navy Divider and half page im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9CD83-1DA9-5D65-2689-8C73CADFC08D}"/>
              </a:ext>
            </a:extLst>
          </p:cNvPr>
          <p:cNvSpPr/>
          <p:nvPr userDrawn="1"/>
        </p:nvSpPr>
        <p:spPr>
          <a:xfrm>
            <a:off x="0" y="0"/>
            <a:ext cx="5862639" cy="6858000"/>
          </a:xfrm>
          <a:prstGeom prst="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3">
            <a:extLst>
              <a:ext uri="{FF2B5EF4-FFF2-40B4-BE49-F238E27FC236}">
                <a16:creationId xmlns:a16="http://schemas.microsoft.com/office/drawing/2014/main" id="{881E226A-40C5-574F-8606-EC64BB9F1CDE}"/>
              </a:ext>
            </a:extLst>
          </p:cNvPr>
          <p:cNvSpPr>
            <a:spLocks noGrp="1"/>
          </p:cNvSpPr>
          <p:nvPr>
            <p:ph type="pic" sz="quarter" idx="10" hasCustomPrompt="1"/>
          </p:nvPr>
        </p:nvSpPr>
        <p:spPr>
          <a:xfrm>
            <a:off x="5862638" y="0"/>
            <a:ext cx="6329362" cy="6858000"/>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sp>
        <p:nvSpPr>
          <p:cNvPr id="8" name="Rounded Rectangle 7">
            <a:extLst>
              <a:ext uri="{FF2B5EF4-FFF2-40B4-BE49-F238E27FC236}">
                <a16:creationId xmlns:a16="http://schemas.microsoft.com/office/drawing/2014/main" id="{8A245E13-9185-AA76-BE21-EDDA39B0430C}"/>
              </a:ext>
            </a:extLst>
          </p:cNvPr>
          <p:cNvSpPr/>
          <p:nvPr userDrawn="1"/>
        </p:nvSpPr>
        <p:spPr>
          <a:xfrm rot="5400000">
            <a:off x="-757590" y="5566398"/>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856C6CC5-20A5-A4ED-BA11-C861ED66E5E6}"/>
              </a:ext>
            </a:extLst>
          </p:cNvPr>
          <p:cNvSpPr/>
          <p:nvPr userDrawn="1"/>
        </p:nvSpPr>
        <p:spPr>
          <a:xfrm rot="5400000">
            <a:off x="1905000" y="5681403"/>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77D18008-50CF-69D9-346C-9C9EA2678C38}"/>
              </a:ext>
            </a:extLst>
          </p:cNvPr>
          <p:cNvSpPr/>
          <p:nvPr userDrawn="1"/>
        </p:nvSpPr>
        <p:spPr>
          <a:xfrm rot="5400000">
            <a:off x="2506617" y="-482155"/>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9C0E20B5-B522-1261-3968-0C282C9840C8}"/>
              </a:ext>
            </a:extLst>
          </p:cNvPr>
          <p:cNvSpPr/>
          <p:nvPr userDrawn="1"/>
        </p:nvSpPr>
        <p:spPr>
          <a:xfrm rot="5400000">
            <a:off x="-1621631" y="440398"/>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F31D4E82-3FDE-5BF4-D513-08FCA401B4EA}"/>
              </a:ext>
            </a:extLst>
          </p:cNvPr>
          <p:cNvSpPr/>
          <p:nvPr userDrawn="1"/>
        </p:nvSpPr>
        <p:spPr>
          <a:xfrm rot="5400000">
            <a:off x="1077329" y="-30855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E44A1873-8DF9-12D1-435F-5A9880935274}"/>
              </a:ext>
            </a:extLst>
          </p:cNvPr>
          <p:cNvSpPr/>
          <p:nvPr userDrawn="1"/>
        </p:nvSpPr>
        <p:spPr>
          <a:xfrm rot="5400000">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7CB4E49D-BF46-F3C9-F8BF-41FFE42399CC}"/>
              </a:ext>
            </a:extLst>
          </p:cNvPr>
          <p:cNvSpPr/>
          <p:nvPr userDrawn="1"/>
        </p:nvSpPr>
        <p:spPr>
          <a:xfrm rot="5400000">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a:extLst>
              <a:ext uri="{FF2B5EF4-FFF2-40B4-BE49-F238E27FC236}">
                <a16:creationId xmlns:a16="http://schemas.microsoft.com/office/drawing/2014/main" id="{2C01FC0D-DDB0-7104-DD60-99AE2FECC3EC}"/>
              </a:ext>
            </a:extLst>
          </p:cNvPr>
          <p:cNvSpPr>
            <a:spLocks noGrp="1"/>
          </p:cNvSpPr>
          <p:nvPr>
            <p:ph type="ctrTitle" hasCustomPrompt="1"/>
          </p:nvPr>
        </p:nvSpPr>
        <p:spPr>
          <a:xfrm>
            <a:off x="753721" y="728513"/>
            <a:ext cx="4576761" cy="5450468"/>
          </a:xfrm>
        </p:spPr>
        <p:txBody>
          <a:bodyPr anchor="ctr">
            <a:normAutofit/>
          </a:bodyPr>
          <a:lstStyle>
            <a:lvl1pPr algn="l">
              <a:defRPr sz="4800">
                <a:solidFill>
                  <a:schemeClr val="bg1"/>
                </a:solidFill>
              </a:defRPr>
            </a:lvl1pPr>
          </a:lstStyle>
          <a:p>
            <a:r>
              <a:rPr lang="en-GB"/>
              <a:t>Divider / </a:t>
            </a:r>
            <a:br>
              <a:rPr lang="en-GB"/>
            </a:br>
            <a:r>
              <a:rPr lang="en-GB"/>
              <a:t>New Section Header (half page image)</a:t>
            </a:r>
            <a:endParaRPr lang="en-US"/>
          </a:p>
        </p:txBody>
      </p:sp>
      <p:pic>
        <p:nvPicPr>
          <p:cNvPr id="22" name="Picture 4">
            <a:extLst>
              <a:ext uri="{FF2B5EF4-FFF2-40B4-BE49-F238E27FC236}">
                <a16:creationId xmlns:a16="http://schemas.microsoft.com/office/drawing/2014/main" id="{2772CEEA-D675-36BE-9C61-2E0D9FEA5C92}"/>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127922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Agenda or key point summary (blocks) Navy">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BFE59C58-8DBF-3B5F-4FA8-30CA3B9936F0}"/>
              </a:ext>
            </a:extLst>
          </p:cNvPr>
          <p:cNvSpPr>
            <a:spLocks noGrp="1"/>
          </p:cNvSpPr>
          <p:nvPr>
            <p:ph type="pic" sz="quarter" idx="32" hasCustomPrompt="1"/>
          </p:nvPr>
        </p:nvSpPr>
        <p:spPr>
          <a:xfrm>
            <a:off x="4590682" y="2007502"/>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rgbClr val="012750"/>
          </a:solidFill>
        </p:spPr>
        <p:txBody>
          <a:bodyPr wrap="square">
            <a:noAutofit/>
          </a:bodyPr>
          <a:lstStyle/>
          <a:p>
            <a:r>
              <a:rPr lang="en-US"/>
              <a:t> </a:t>
            </a:r>
          </a:p>
        </p:txBody>
      </p:sp>
      <p:sp>
        <p:nvSpPr>
          <p:cNvPr id="25" name="Picture Placeholder 24">
            <a:extLst>
              <a:ext uri="{FF2B5EF4-FFF2-40B4-BE49-F238E27FC236}">
                <a16:creationId xmlns:a16="http://schemas.microsoft.com/office/drawing/2014/main" id="{9B5F37C8-ABE6-1C99-8D0B-19BE2CC29F90}"/>
              </a:ext>
            </a:extLst>
          </p:cNvPr>
          <p:cNvSpPr>
            <a:spLocks noGrp="1"/>
          </p:cNvSpPr>
          <p:nvPr>
            <p:ph type="pic" sz="quarter" idx="33" hasCustomPrompt="1"/>
          </p:nvPr>
        </p:nvSpPr>
        <p:spPr>
          <a:xfrm>
            <a:off x="8387430" y="2007502"/>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rgbClr val="012750"/>
          </a:solidFill>
        </p:spPr>
        <p:txBody>
          <a:bodyPr wrap="square">
            <a:noAutofit/>
          </a:bodyPr>
          <a:lstStyle/>
          <a:p>
            <a:r>
              <a:rPr lang="en-US"/>
              <a:t> </a:t>
            </a:r>
          </a:p>
        </p:txBody>
      </p:sp>
      <p:sp>
        <p:nvSpPr>
          <p:cNvPr id="27" name="Picture Placeholder 26">
            <a:extLst>
              <a:ext uri="{FF2B5EF4-FFF2-40B4-BE49-F238E27FC236}">
                <a16:creationId xmlns:a16="http://schemas.microsoft.com/office/drawing/2014/main" id="{C0332484-3E2D-E5ED-C91A-3D9F643CA1AF}"/>
              </a:ext>
            </a:extLst>
          </p:cNvPr>
          <p:cNvSpPr>
            <a:spLocks noGrp="1"/>
          </p:cNvSpPr>
          <p:nvPr>
            <p:ph type="pic" sz="quarter" idx="34" hasCustomPrompt="1"/>
          </p:nvPr>
        </p:nvSpPr>
        <p:spPr>
          <a:xfrm>
            <a:off x="764116" y="4671189"/>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rgbClr val="012750"/>
          </a:solidFill>
        </p:spPr>
        <p:txBody>
          <a:bodyPr wrap="square">
            <a:noAutofit/>
          </a:bodyPr>
          <a:lstStyle/>
          <a:p>
            <a:r>
              <a:rPr lang="en-US"/>
              <a:t> </a:t>
            </a:r>
          </a:p>
        </p:txBody>
      </p:sp>
      <p:sp>
        <p:nvSpPr>
          <p:cNvPr id="28" name="Picture Placeholder 27">
            <a:extLst>
              <a:ext uri="{FF2B5EF4-FFF2-40B4-BE49-F238E27FC236}">
                <a16:creationId xmlns:a16="http://schemas.microsoft.com/office/drawing/2014/main" id="{25162B58-A5D3-9D77-CE79-21C6B5D6809F}"/>
              </a:ext>
            </a:extLst>
          </p:cNvPr>
          <p:cNvSpPr>
            <a:spLocks noGrp="1"/>
          </p:cNvSpPr>
          <p:nvPr>
            <p:ph type="pic" sz="quarter" idx="35" hasCustomPrompt="1"/>
          </p:nvPr>
        </p:nvSpPr>
        <p:spPr>
          <a:xfrm>
            <a:off x="4590682" y="4671189"/>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rgbClr val="012750"/>
          </a:solidFill>
        </p:spPr>
        <p:txBody>
          <a:bodyPr wrap="square">
            <a:noAutofit/>
          </a:bodyPr>
          <a:lstStyle/>
          <a:p>
            <a:r>
              <a:rPr lang="en-US"/>
              <a:t> </a:t>
            </a:r>
          </a:p>
        </p:txBody>
      </p:sp>
      <p:sp>
        <p:nvSpPr>
          <p:cNvPr id="29" name="Picture Placeholder 28">
            <a:extLst>
              <a:ext uri="{FF2B5EF4-FFF2-40B4-BE49-F238E27FC236}">
                <a16:creationId xmlns:a16="http://schemas.microsoft.com/office/drawing/2014/main" id="{6A63F417-61F5-7793-CEF5-62B4FF635651}"/>
              </a:ext>
            </a:extLst>
          </p:cNvPr>
          <p:cNvSpPr>
            <a:spLocks noGrp="1"/>
          </p:cNvSpPr>
          <p:nvPr>
            <p:ph type="pic" sz="quarter" idx="36" hasCustomPrompt="1"/>
          </p:nvPr>
        </p:nvSpPr>
        <p:spPr>
          <a:xfrm>
            <a:off x="8387430" y="4671189"/>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rgbClr val="012750"/>
          </a:solidFill>
        </p:spPr>
        <p:txBody>
          <a:bodyPr wrap="square">
            <a:noAutofit/>
          </a:bodyPr>
          <a:lstStyle/>
          <a:p>
            <a:r>
              <a:rPr lang="en-US"/>
              <a:t> </a:t>
            </a:r>
          </a:p>
        </p:txBody>
      </p:sp>
      <p:sp>
        <p:nvSpPr>
          <p:cNvPr id="23" name="Picture Placeholder 22">
            <a:extLst>
              <a:ext uri="{FF2B5EF4-FFF2-40B4-BE49-F238E27FC236}">
                <a16:creationId xmlns:a16="http://schemas.microsoft.com/office/drawing/2014/main" id="{55D98CB6-5086-2207-7808-11B247417AB1}"/>
              </a:ext>
            </a:extLst>
          </p:cNvPr>
          <p:cNvSpPr>
            <a:spLocks noGrp="1"/>
          </p:cNvSpPr>
          <p:nvPr>
            <p:ph type="pic" sz="quarter" idx="31" hasCustomPrompt="1"/>
          </p:nvPr>
        </p:nvSpPr>
        <p:spPr>
          <a:xfrm>
            <a:off x="764116" y="2007502"/>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rgbClr val="012750"/>
          </a:solidFill>
        </p:spPr>
        <p:txBody>
          <a:bodyPr wrap="square">
            <a:noAutofit/>
          </a:bodyPr>
          <a:lstStyle/>
          <a:p>
            <a:r>
              <a:rPr lang="en-US"/>
              <a:t> </a:t>
            </a:r>
          </a:p>
        </p:txBody>
      </p:sp>
      <p:sp>
        <p:nvSpPr>
          <p:cNvPr id="6" name="Text Placeholder 20">
            <a:extLst>
              <a:ext uri="{FF2B5EF4-FFF2-40B4-BE49-F238E27FC236}">
                <a16:creationId xmlns:a16="http://schemas.microsoft.com/office/drawing/2014/main" id="{EF0F639D-DB0F-CD77-AE80-BC5A99D7F547}"/>
              </a:ext>
            </a:extLst>
          </p:cNvPr>
          <p:cNvSpPr>
            <a:spLocks noGrp="1"/>
          </p:cNvSpPr>
          <p:nvPr>
            <p:ph type="body" sz="quarter" idx="17" hasCustomPrompt="1"/>
          </p:nvPr>
        </p:nvSpPr>
        <p:spPr>
          <a:xfrm>
            <a:off x="777047" y="21844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7" name="Text Placeholder 29">
            <a:extLst>
              <a:ext uri="{FF2B5EF4-FFF2-40B4-BE49-F238E27FC236}">
                <a16:creationId xmlns:a16="http://schemas.microsoft.com/office/drawing/2014/main" id="{6F0112EB-AEC4-8F5A-D28C-ECEA8E0C829A}"/>
              </a:ext>
            </a:extLst>
          </p:cNvPr>
          <p:cNvSpPr>
            <a:spLocks noGrp="1"/>
          </p:cNvSpPr>
          <p:nvPr>
            <p:ph type="body" sz="quarter" idx="18" hasCustomPrompt="1"/>
          </p:nvPr>
        </p:nvSpPr>
        <p:spPr>
          <a:xfrm>
            <a:off x="423968" y="16042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1</a:t>
            </a:r>
            <a:endParaRPr lang="en-US"/>
          </a:p>
        </p:txBody>
      </p:sp>
      <p:sp>
        <p:nvSpPr>
          <p:cNvPr id="8" name="Text Placeholder 20">
            <a:extLst>
              <a:ext uri="{FF2B5EF4-FFF2-40B4-BE49-F238E27FC236}">
                <a16:creationId xmlns:a16="http://schemas.microsoft.com/office/drawing/2014/main" id="{2C01D2F0-461D-B774-786D-B95F38280977}"/>
              </a:ext>
            </a:extLst>
          </p:cNvPr>
          <p:cNvSpPr>
            <a:spLocks noGrp="1"/>
          </p:cNvSpPr>
          <p:nvPr>
            <p:ph type="body" sz="quarter" idx="19" hasCustomPrompt="1"/>
          </p:nvPr>
        </p:nvSpPr>
        <p:spPr>
          <a:xfrm>
            <a:off x="4585275" y="21844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9" name="Text Placeholder 29">
            <a:extLst>
              <a:ext uri="{FF2B5EF4-FFF2-40B4-BE49-F238E27FC236}">
                <a16:creationId xmlns:a16="http://schemas.microsoft.com/office/drawing/2014/main" id="{0F51D073-C97A-D661-42E2-3CDE0AC03685}"/>
              </a:ext>
            </a:extLst>
          </p:cNvPr>
          <p:cNvSpPr>
            <a:spLocks noGrp="1"/>
          </p:cNvSpPr>
          <p:nvPr>
            <p:ph type="body" sz="quarter" idx="20" hasCustomPrompt="1"/>
          </p:nvPr>
        </p:nvSpPr>
        <p:spPr>
          <a:xfrm>
            <a:off x="4232196" y="16042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2</a:t>
            </a:r>
            <a:endParaRPr lang="en-US"/>
          </a:p>
        </p:txBody>
      </p:sp>
      <p:sp>
        <p:nvSpPr>
          <p:cNvPr id="10" name="Text Placeholder 20">
            <a:extLst>
              <a:ext uri="{FF2B5EF4-FFF2-40B4-BE49-F238E27FC236}">
                <a16:creationId xmlns:a16="http://schemas.microsoft.com/office/drawing/2014/main" id="{5E47D0F4-E5B3-994F-B06F-F1369ABA4A69}"/>
              </a:ext>
            </a:extLst>
          </p:cNvPr>
          <p:cNvSpPr>
            <a:spLocks noGrp="1"/>
          </p:cNvSpPr>
          <p:nvPr>
            <p:ph type="body" sz="quarter" idx="21" hasCustomPrompt="1"/>
          </p:nvPr>
        </p:nvSpPr>
        <p:spPr>
          <a:xfrm>
            <a:off x="8393503" y="21844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11" name="Text Placeholder 29">
            <a:extLst>
              <a:ext uri="{FF2B5EF4-FFF2-40B4-BE49-F238E27FC236}">
                <a16:creationId xmlns:a16="http://schemas.microsoft.com/office/drawing/2014/main" id="{E1AB4204-103A-7A6C-03C7-9467125B4C8D}"/>
              </a:ext>
            </a:extLst>
          </p:cNvPr>
          <p:cNvSpPr>
            <a:spLocks noGrp="1"/>
          </p:cNvSpPr>
          <p:nvPr>
            <p:ph type="body" sz="quarter" idx="22" hasCustomPrompt="1"/>
          </p:nvPr>
        </p:nvSpPr>
        <p:spPr>
          <a:xfrm>
            <a:off x="8040424" y="16042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3</a:t>
            </a:r>
            <a:endParaRPr lang="en-US"/>
          </a:p>
        </p:txBody>
      </p:sp>
      <p:sp>
        <p:nvSpPr>
          <p:cNvPr id="26" name="Title 1">
            <a:extLst>
              <a:ext uri="{FF2B5EF4-FFF2-40B4-BE49-F238E27FC236}">
                <a16:creationId xmlns:a16="http://schemas.microsoft.com/office/drawing/2014/main" id="{EE78045F-7450-7630-EB56-F29A936A6E3E}"/>
              </a:ext>
            </a:extLst>
          </p:cNvPr>
          <p:cNvSpPr>
            <a:spLocks noGrp="1"/>
          </p:cNvSpPr>
          <p:nvPr>
            <p:ph type="ctrTitle" hasCustomPrompt="1"/>
          </p:nvPr>
        </p:nvSpPr>
        <p:spPr>
          <a:xfrm>
            <a:off x="645459" y="510274"/>
            <a:ext cx="8584266" cy="632725"/>
          </a:xfrm>
        </p:spPr>
        <p:txBody>
          <a:bodyPr anchor="t">
            <a:normAutofit/>
          </a:bodyPr>
          <a:lstStyle>
            <a:lvl1pPr algn="l">
              <a:defRPr sz="2800">
                <a:solidFill>
                  <a:srgbClr val="E6007E"/>
                </a:solidFill>
              </a:defRPr>
            </a:lvl1pPr>
          </a:lstStyle>
          <a:p>
            <a:r>
              <a:rPr lang="en-GB"/>
              <a:t>Agenda / key point summary </a:t>
            </a:r>
            <a:br>
              <a:rPr lang="en-GB"/>
            </a:br>
            <a:r>
              <a:rPr lang="en-GB"/>
              <a:t>(delete boxes if needed)</a:t>
            </a:r>
            <a:endParaRPr lang="en-US"/>
          </a:p>
        </p:txBody>
      </p:sp>
      <p:sp>
        <p:nvSpPr>
          <p:cNvPr id="2" name="Text Placeholder 20">
            <a:extLst>
              <a:ext uri="{FF2B5EF4-FFF2-40B4-BE49-F238E27FC236}">
                <a16:creationId xmlns:a16="http://schemas.microsoft.com/office/drawing/2014/main" id="{372A6104-BFA9-C105-AEBB-527C9BB9BE82}"/>
              </a:ext>
            </a:extLst>
          </p:cNvPr>
          <p:cNvSpPr>
            <a:spLocks noGrp="1"/>
          </p:cNvSpPr>
          <p:nvPr>
            <p:ph type="body" sz="quarter" idx="25" hasCustomPrompt="1"/>
          </p:nvPr>
        </p:nvSpPr>
        <p:spPr>
          <a:xfrm>
            <a:off x="777047" y="46990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3" name="Text Placeholder 29">
            <a:extLst>
              <a:ext uri="{FF2B5EF4-FFF2-40B4-BE49-F238E27FC236}">
                <a16:creationId xmlns:a16="http://schemas.microsoft.com/office/drawing/2014/main" id="{6810CDA6-F21F-7D30-6B41-42832AA91476}"/>
              </a:ext>
            </a:extLst>
          </p:cNvPr>
          <p:cNvSpPr>
            <a:spLocks noGrp="1"/>
          </p:cNvSpPr>
          <p:nvPr>
            <p:ph type="body" sz="quarter" idx="26" hasCustomPrompt="1"/>
          </p:nvPr>
        </p:nvSpPr>
        <p:spPr>
          <a:xfrm>
            <a:off x="423968" y="41188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4</a:t>
            </a:r>
            <a:endParaRPr lang="en-US"/>
          </a:p>
        </p:txBody>
      </p:sp>
      <p:sp>
        <p:nvSpPr>
          <p:cNvPr id="4" name="Text Placeholder 20">
            <a:extLst>
              <a:ext uri="{FF2B5EF4-FFF2-40B4-BE49-F238E27FC236}">
                <a16:creationId xmlns:a16="http://schemas.microsoft.com/office/drawing/2014/main" id="{0A3A591C-6D87-0BE4-1F35-558D21509045}"/>
              </a:ext>
            </a:extLst>
          </p:cNvPr>
          <p:cNvSpPr>
            <a:spLocks noGrp="1"/>
          </p:cNvSpPr>
          <p:nvPr>
            <p:ph type="body" sz="quarter" idx="27" hasCustomPrompt="1"/>
          </p:nvPr>
        </p:nvSpPr>
        <p:spPr>
          <a:xfrm>
            <a:off x="4585275" y="46990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5" name="Text Placeholder 29">
            <a:extLst>
              <a:ext uri="{FF2B5EF4-FFF2-40B4-BE49-F238E27FC236}">
                <a16:creationId xmlns:a16="http://schemas.microsoft.com/office/drawing/2014/main" id="{0962232E-AA00-6E98-9C76-5F27A6BEAF15}"/>
              </a:ext>
            </a:extLst>
          </p:cNvPr>
          <p:cNvSpPr>
            <a:spLocks noGrp="1"/>
          </p:cNvSpPr>
          <p:nvPr>
            <p:ph type="body" sz="quarter" idx="28" hasCustomPrompt="1"/>
          </p:nvPr>
        </p:nvSpPr>
        <p:spPr>
          <a:xfrm>
            <a:off x="4232196" y="41188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5</a:t>
            </a:r>
            <a:endParaRPr lang="en-US"/>
          </a:p>
        </p:txBody>
      </p:sp>
      <p:sp>
        <p:nvSpPr>
          <p:cNvPr id="14" name="Text Placeholder 20">
            <a:extLst>
              <a:ext uri="{FF2B5EF4-FFF2-40B4-BE49-F238E27FC236}">
                <a16:creationId xmlns:a16="http://schemas.microsoft.com/office/drawing/2014/main" id="{3F0DD883-8122-067A-D7C5-73E7ADE72F26}"/>
              </a:ext>
            </a:extLst>
          </p:cNvPr>
          <p:cNvSpPr>
            <a:spLocks noGrp="1"/>
          </p:cNvSpPr>
          <p:nvPr>
            <p:ph type="body" sz="quarter" idx="29" hasCustomPrompt="1"/>
          </p:nvPr>
        </p:nvSpPr>
        <p:spPr>
          <a:xfrm>
            <a:off x="8393503" y="46990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15" name="Text Placeholder 29">
            <a:extLst>
              <a:ext uri="{FF2B5EF4-FFF2-40B4-BE49-F238E27FC236}">
                <a16:creationId xmlns:a16="http://schemas.microsoft.com/office/drawing/2014/main" id="{4AA896D9-3BF5-42C2-CDD7-9FD3E3057D0E}"/>
              </a:ext>
            </a:extLst>
          </p:cNvPr>
          <p:cNvSpPr>
            <a:spLocks noGrp="1"/>
          </p:cNvSpPr>
          <p:nvPr>
            <p:ph type="body" sz="quarter" idx="30" hasCustomPrompt="1"/>
          </p:nvPr>
        </p:nvSpPr>
        <p:spPr>
          <a:xfrm>
            <a:off x="8040424" y="41188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6</a:t>
            </a:r>
            <a:endParaRPr lang="en-US"/>
          </a:p>
        </p:txBody>
      </p:sp>
      <p:pic>
        <p:nvPicPr>
          <p:cNvPr id="12" name="Picture 4">
            <a:extLst>
              <a:ext uri="{FF2B5EF4-FFF2-40B4-BE49-F238E27FC236}">
                <a16:creationId xmlns:a16="http://schemas.microsoft.com/office/drawing/2014/main" id="{9CC609CE-9DCE-8EA2-AD1A-855DC51FBE93}"/>
              </a:ext>
            </a:extLst>
          </p:cNvPr>
          <p:cNvPicPr>
            <a:picLocks noChangeAspect="1"/>
          </p:cNvPicPr>
          <p:nvPr userDrawn="1"/>
        </p:nvPicPr>
        <p:blipFill>
          <a:blip r:embed="rId2"/>
          <a:srcRect/>
          <a:stretch/>
        </p:blipFill>
        <p:spPr>
          <a:xfrm>
            <a:off x="10123741" y="178331"/>
            <a:ext cx="2060575" cy="1007335"/>
          </a:xfrm>
          <a:prstGeom prst="rect">
            <a:avLst/>
          </a:prstGeom>
        </p:spPr>
      </p:pic>
    </p:spTree>
    <p:extLst>
      <p:ext uri="{BB962C8B-B14F-4D97-AF65-F5344CB8AC3E}">
        <p14:creationId xmlns:p14="http://schemas.microsoft.com/office/powerpoint/2010/main" val="2866053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Agenda or key point summary (blocks) whit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7630E6-41EE-51CD-7837-6009F47817AE}"/>
              </a:ext>
            </a:extLst>
          </p:cNvPr>
          <p:cNvSpPr/>
          <p:nvPr userDrawn="1"/>
        </p:nvSpPr>
        <p:spPr>
          <a:xfrm>
            <a:off x="0" y="0"/>
            <a:ext cx="12192000" cy="6858000"/>
          </a:xfrm>
          <a:prstGeom prst="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4E0CE9CA-4729-4931-6584-3BAEBD2AFCB0}"/>
              </a:ext>
            </a:extLst>
          </p:cNvPr>
          <p:cNvSpPr/>
          <p:nvPr userDrawn="1"/>
        </p:nvSpPr>
        <p:spPr>
          <a:xfrm>
            <a:off x="10505100" y="2728850"/>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A0D77D0C-04F8-953B-ECA2-733F1C879948}"/>
              </a:ext>
            </a:extLst>
          </p:cNvPr>
          <p:cNvSpPr/>
          <p:nvPr userDrawn="1"/>
        </p:nvSpPr>
        <p:spPr>
          <a:xfrm>
            <a:off x="-129650" y="4594226"/>
            <a:ext cx="2424225" cy="139770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DECE129F-46D2-BB9B-2484-0BB1A0EF0FF3}"/>
              </a:ext>
            </a:extLst>
          </p:cNvPr>
          <p:cNvSpPr/>
          <p:nvPr userDrawn="1"/>
        </p:nvSpPr>
        <p:spPr>
          <a:xfrm>
            <a:off x="7547893" y="5887888"/>
            <a:ext cx="1028700" cy="10981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043A9FAA-E297-AF58-BA6C-A27D453D7434}"/>
              </a:ext>
            </a:extLst>
          </p:cNvPr>
          <p:cNvSpPr/>
          <p:nvPr userDrawn="1"/>
        </p:nvSpPr>
        <p:spPr>
          <a:xfrm>
            <a:off x="-600975" y="-278768"/>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93C643FA-4FAE-5CE2-0078-14B98E909A96}"/>
              </a:ext>
            </a:extLst>
          </p:cNvPr>
          <p:cNvSpPr/>
          <p:nvPr userDrawn="1"/>
        </p:nvSpPr>
        <p:spPr>
          <a:xfrm>
            <a:off x="7926492" y="4594226"/>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83AA5DAB-581C-98D4-89B6-6C35A2668461}"/>
              </a:ext>
            </a:extLst>
          </p:cNvPr>
          <p:cNvSpPr>
            <a:spLocks noGrp="1"/>
          </p:cNvSpPr>
          <p:nvPr>
            <p:ph type="pic" sz="quarter" idx="32" hasCustomPrompt="1"/>
          </p:nvPr>
        </p:nvSpPr>
        <p:spPr>
          <a:xfrm>
            <a:off x="4590682" y="2007502"/>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chemeClr val="bg1"/>
          </a:solidFill>
        </p:spPr>
        <p:txBody>
          <a:bodyPr wrap="square">
            <a:noAutofit/>
          </a:bodyPr>
          <a:lstStyle/>
          <a:p>
            <a:r>
              <a:rPr lang="en-US"/>
              <a:t> </a:t>
            </a:r>
          </a:p>
        </p:txBody>
      </p:sp>
      <p:sp>
        <p:nvSpPr>
          <p:cNvPr id="17" name="Picture Placeholder 16">
            <a:extLst>
              <a:ext uri="{FF2B5EF4-FFF2-40B4-BE49-F238E27FC236}">
                <a16:creationId xmlns:a16="http://schemas.microsoft.com/office/drawing/2014/main" id="{59CF3E7C-9DE0-0C1C-7214-9113E57F62B1}"/>
              </a:ext>
            </a:extLst>
          </p:cNvPr>
          <p:cNvSpPr>
            <a:spLocks noGrp="1"/>
          </p:cNvSpPr>
          <p:nvPr>
            <p:ph type="pic" sz="quarter" idx="33" hasCustomPrompt="1"/>
          </p:nvPr>
        </p:nvSpPr>
        <p:spPr>
          <a:xfrm>
            <a:off x="8387430" y="2007502"/>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chemeClr val="bg1"/>
          </a:solidFill>
        </p:spPr>
        <p:txBody>
          <a:bodyPr wrap="square">
            <a:noAutofit/>
          </a:bodyPr>
          <a:lstStyle/>
          <a:p>
            <a:r>
              <a:rPr lang="en-US"/>
              <a:t> </a:t>
            </a:r>
          </a:p>
        </p:txBody>
      </p:sp>
      <p:sp>
        <p:nvSpPr>
          <p:cNvPr id="21" name="Picture Placeholder 20">
            <a:extLst>
              <a:ext uri="{FF2B5EF4-FFF2-40B4-BE49-F238E27FC236}">
                <a16:creationId xmlns:a16="http://schemas.microsoft.com/office/drawing/2014/main" id="{C543B9AB-2E36-642B-C1C1-F4C385FC92B2}"/>
              </a:ext>
            </a:extLst>
          </p:cNvPr>
          <p:cNvSpPr>
            <a:spLocks noGrp="1"/>
          </p:cNvSpPr>
          <p:nvPr>
            <p:ph type="pic" sz="quarter" idx="34" hasCustomPrompt="1"/>
          </p:nvPr>
        </p:nvSpPr>
        <p:spPr>
          <a:xfrm>
            <a:off x="764116" y="4671189"/>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chemeClr val="bg1"/>
          </a:solidFill>
        </p:spPr>
        <p:txBody>
          <a:bodyPr wrap="square">
            <a:noAutofit/>
          </a:bodyPr>
          <a:lstStyle/>
          <a:p>
            <a:r>
              <a:rPr lang="en-US"/>
              <a:t> </a:t>
            </a:r>
          </a:p>
        </p:txBody>
      </p:sp>
      <p:sp>
        <p:nvSpPr>
          <p:cNvPr id="24" name="Picture Placeholder 23">
            <a:extLst>
              <a:ext uri="{FF2B5EF4-FFF2-40B4-BE49-F238E27FC236}">
                <a16:creationId xmlns:a16="http://schemas.microsoft.com/office/drawing/2014/main" id="{9D74837D-786E-34A8-357E-4A477A84FD56}"/>
              </a:ext>
            </a:extLst>
          </p:cNvPr>
          <p:cNvSpPr>
            <a:spLocks noGrp="1"/>
          </p:cNvSpPr>
          <p:nvPr>
            <p:ph type="pic" sz="quarter" idx="35" hasCustomPrompt="1"/>
          </p:nvPr>
        </p:nvSpPr>
        <p:spPr>
          <a:xfrm>
            <a:off x="4590682" y="4671189"/>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chemeClr val="bg1"/>
          </a:solidFill>
        </p:spPr>
        <p:txBody>
          <a:bodyPr wrap="square">
            <a:noAutofit/>
          </a:bodyPr>
          <a:lstStyle/>
          <a:p>
            <a:r>
              <a:rPr lang="en-US"/>
              <a:t> </a:t>
            </a:r>
          </a:p>
        </p:txBody>
      </p:sp>
      <p:sp>
        <p:nvSpPr>
          <p:cNvPr id="27" name="Picture Placeholder 26">
            <a:extLst>
              <a:ext uri="{FF2B5EF4-FFF2-40B4-BE49-F238E27FC236}">
                <a16:creationId xmlns:a16="http://schemas.microsoft.com/office/drawing/2014/main" id="{E9AFF06F-5D9A-3667-A8A3-DE44F1FA067A}"/>
              </a:ext>
            </a:extLst>
          </p:cNvPr>
          <p:cNvSpPr>
            <a:spLocks noGrp="1"/>
          </p:cNvSpPr>
          <p:nvPr>
            <p:ph type="pic" sz="quarter" idx="36" hasCustomPrompt="1"/>
          </p:nvPr>
        </p:nvSpPr>
        <p:spPr>
          <a:xfrm>
            <a:off x="8387430" y="4671189"/>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chemeClr val="bg1"/>
          </a:solidFill>
        </p:spPr>
        <p:txBody>
          <a:bodyPr wrap="square">
            <a:noAutofit/>
          </a:bodyPr>
          <a:lstStyle/>
          <a:p>
            <a:r>
              <a:rPr lang="en-US"/>
              <a:t> </a:t>
            </a:r>
          </a:p>
        </p:txBody>
      </p:sp>
      <p:sp>
        <p:nvSpPr>
          <p:cNvPr id="29" name="Picture Placeholder 28">
            <a:extLst>
              <a:ext uri="{FF2B5EF4-FFF2-40B4-BE49-F238E27FC236}">
                <a16:creationId xmlns:a16="http://schemas.microsoft.com/office/drawing/2014/main" id="{07DABFB7-603C-19EF-FAC6-D7A99A78C54E}"/>
              </a:ext>
            </a:extLst>
          </p:cNvPr>
          <p:cNvSpPr>
            <a:spLocks noGrp="1"/>
          </p:cNvSpPr>
          <p:nvPr>
            <p:ph type="pic" sz="quarter" idx="31" hasCustomPrompt="1"/>
          </p:nvPr>
        </p:nvSpPr>
        <p:spPr>
          <a:xfrm>
            <a:off x="764116" y="2007502"/>
            <a:ext cx="3246178" cy="1825625"/>
          </a:xfrm>
          <a:custGeom>
            <a:avLst/>
            <a:gdLst>
              <a:gd name="connsiteX0" fmla="*/ 259917 w 3246178"/>
              <a:gd name="connsiteY0" fmla="*/ 0 h 1825625"/>
              <a:gd name="connsiteX1" fmla="*/ 2676369 w 3246178"/>
              <a:gd name="connsiteY1" fmla="*/ 0 h 1825625"/>
              <a:gd name="connsiteX2" fmla="*/ 2986261 w 3246178"/>
              <a:gd name="connsiteY2" fmla="*/ 0 h 1825625"/>
              <a:gd name="connsiteX3" fmla="*/ 3246178 w 3246178"/>
              <a:gd name="connsiteY3" fmla="*/ 0 h 1825625"/>
              <a:gd name="connsiteX4" fmla="*/ 3246178 w 3246178"/>
              <a:gd name="connsiteY4" fmla="*/ 304277 h 1825625"/>
              <a:gd name="connsiteX5" fmla="*/ 3246178 w 3246178"/>
              <a:gd name="connsiteY5" fmla="*/ 661755 h 1825625"/>
              <a:gd name="connsiteX6" fmla="*/ 3246178 w 3246178"/>
              <a:gd name="connsiteY6" fmla="*/ 1521348 h 1825625"/>
              <a:gd name="connsiteX7" fmla="*/ 2986261 w 3246178"/>
              <a:gd name="connsiteY7" fmla="*/ 1825625 h 1825625"/>
              <a:gd name="connsiteX8" fmla="*/ 259917 w 3246178"/>
              <a:gd name="connsiteY8" fmla="*/ 1825625 h 1825625"/>
              <a:gd name="connsiteX9" fmla="*/ 0 w 3246178"/>
              <a:gd name="connsiteY9" fmla="*/ 1521348 h 1825625"/>
              <a:gd name="connsiteX10" fmla="*/ 0 w 3246178"/>
              <a:gd name="connsiteY10" fmla="*/ 304277 h 1825625"/>
              <a:gd name="connsiteX11" fmla="*/ 259917 w 3246178"/>
              <a:gd name="connsiteY11" fmla="*/ 0 h 182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6178" h="1825625">
                <a:moveTo>
                  <a:pt x="259917" y="0"/>
                </a:moveTo>
                <a:lnTo>
                  <a:pt x="2676369" y="0"/>
                </a:lnTo>
                <a:lnTo>
                  <a:pt x="2986261" y="0"/>
                </a:lnTo>
                <a:lnTo>
                  <a:pt x="3246178" y="0"/>
                </a:lnTo>
                <a:lnTo>
                  <a:pt x="3246178" y="304277"/>
                </a:lnTo>
                <a:lnTo>
                  <a:pt x="3246178" y="661755"/>
                </a:lnTo>
                <a:lnTo>
                  <a:pt x="3246178" y="1521348"/>
                </a:lnTo>
                <a:cubicBezTo>
                  <a:pt x="3246178" y="1689395"/>
                  <a:pt x="3129809" y="1825625"/>
                  <a:pt x="2986261" y="1825625"/>
                </a:cubicBezTo>
                <a:lnTo>
                  <a:pt x="259917" y="1825625"/>
                </a:lnTo>
                <a:cubicBezTo>
                  <a:pt x="116369" y="1825625"/>
                  <a:pt x="0" y="1689395"/>
                  <a:pt x="0" y="1521348"/>
                </a:cubicBezTo>
                <a:lnTo>
                  <a:pt x="0" y="304277"/>
                </a:lnTo>
                <a:cubicBezTo>
                  <a:pt x="0" y="136230"/>
                  <a:pt x="116369" y="0"/>
                  <a:pt x="259917" y="0"/>
                </a:cubicBezTo>
                <a:close/>
              </a:path>
            </a:pathLst>
          </a:custGeom>
          <a:solidFill>
            <a:schemeClr val="bg1"/>
          </a:solidFill>
        </p:spPr>
        <p:txBody>
          <a:bodyPr wrap="square">
            <a:noAutofit/>
          </a:bodyPr>
          <a:lstStyle/>
          <a:p>
            <a:r>
              <a:rPr lang="en-US"/>
              <a:t> </a:t>
            </a:r>
          </a:p>
        </p:txBody>
      </p:sp>
      <p:sp>
        <p:nvSpPr>
          <p:cNvPr id="32" name="Title 1">
            <a:extLst>
              <a:ext uri="{FF2B5EF4-FFF2-40B4-BE49-F238E27FC236}">
                <a16:creationId xmlns:a16="http://schemas.microsoft.com/office/drawing/2014/main" id="{91D00F4B-7A5E-F85E-EA64-CE78EA51E00F}"/>
              </a:ext>
            </a:extLst>
          </p:cNvPr>
          <p:cNvSpPr>
            <a:spLocks noGrp="1"/>
          </p:cNvSpPr>
          <p:nvPr>
            <p:ph type="ctrTitle" hasCustomPrompt="1"/>
          </p:nvPr>
        </p:nvSpPr>
        <p:spPr>
          <a:xfrm>
            <a:off x="645459" y="510274"/>
            <a:ext cx="8584266" cy="632725"/>
          </a:xfrm>
        </p:spPr>
        <p:txBody>
          <a:bodyPr anchor="t">
            <a:normAutofit/>
          </a:bodyPr>
          <a:lstStyle>
            <a:lvl1pPr algn="l">
              <a:defRPr sz="2800">
                <a:solidFill>
                  <a:schemeClr val="bg1"/>
                </a:solidFill>
              </a:defRPr>
            </a:lvl1pPr>
          </a:lstStyle>
          <a:p>
            <a:r>
              <a:rPr lang="en-GB"/>
              <a:t>Agenda / key point summary </a:t>
            </a:r>
            <a:br>
              <a:rPr lang="en-GB"/>
            </a:br>
            <a:r>
              <a:rPr lang="en-GB"/>
              <a:t>(delete boxes if needed)</a:t>
            </a:r>
            <a:endParaRPr lang="en-US"/>
          </a:p>
        </p:txBody>
      </p:sp>
      <p:pic>
        <p:nvPicPr>
          <p:cNvPr id="6" name="Picture 4">
            <a:extLst>
              <a:ext uri="{FF2B5EF4-FFF2-40B4-BE49-F238E27FC236}">
                <a16:creationId xmlns:a16="http://schemas.microsoft.com/office/drawing/2014/main" id="{6C876B8E-0402-67DC-1314-65BA70EF79AD}"/>
              </a:ext>
            </a:extLst>
          </p:cNvPr>
          <p:cNvPicPr>
            <a:picLocks noChangeAspect="1"/>
          </p:cNvPicPr>
          <p:nvPr userDrawn="1"/>
        </p:nvPicPr>
        <p:blipFill>
          <a:blip r:embed="rId2"/>
          <a:srcRect/>
          <a:stretch/>
        </p:blipFill>
        <p:spPr>
          <a:xfrm>
            <a:off x="10113306" y="168851"/>
            <a:ext cx="2060573" cy="1007335"/>
          </a:xfrm>
          <a:prstGeom prst="rect">
            <a:avLst/>
          </a:prstGeom>
        </p:spPr>
      </p:pic>
      <p:sp>
        <p:nvSpPr>
          <p:cNvPr id="23" name="Text Placeholder 20">
            <a:extLst>
              <a:ext uri="{FF2B5EF4-FFF2-40B4-BE49-F238E27FC236}">
                <a16:creationId xmlns:a16="http://schemas.microsoft.com/office/drawing/2014/main" id="{0A0A58E8-37F6-2495-0676-B2A96CC11C06}"/>
              </a:ext>
            </a:extLst>
          </p:cNvPr>
          <p:cNvSpPr>
            <a:spLocks noGrp="1"/>
          </p:cNvSpPr>
          <p:nvPr>
            <p:ph type="body" sz="quarter" idx="17" hasCustomPrompt="1"/>
          </p:nvPr>
        </p:nvSpPr>
        <p:spPr>
          <a:xfrm>
            <a:off x="777047" y="21844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tx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25" name="Text Placeholder 29">
            <a:extLst>
              <a:ext uri="{FF2B5EF4-FFF2-40B4-BE49-F238E27FC236}">
                <a16:creationId xmlns:a16="http://schemas.microsoft.com/office/drawing/2014/main" id="{3FBA55AD-67D6-015E-4D49-B31F1041161F}"/>
              </a:ext>
            </a:extLst>
          </p:cNvPr>
          <p:cNvSpPr>
            <a:spLocks noGrp="1"/>
          </p:cNvSpPr>
          <p:nvPr>
            <p:ph type="body" sz="quarter" idx="18" hasCustomPrompt="1"/>
          </p:nvPr>
        </p:nvSpPr>
        <p:spPr>
          <a:xfrm>
            <a:off x="423968" y="16042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1</a:t>
            </a:r>
            <a:endParaRPr lang="en-US"/>
          </a:p>
        </p:txBody>
      </p:sp>
      <p:sp>
        <p:nvSpPr>
          <p:cNvPr id="26" name="Text Placeholder 20">
            <a:extLst>
              <a:ext uri="{FF2B5EF4-FFF2-40B4-BE49-F238E27FC236}">
                <a16:creationId xmlns:a16="http://schemas.microsoft.com/office/drawing/2014/main" id="{7BC135C8-C78A-561D-20AE-E7ED3837DDFF}"/>
              </a:ext>
            </a:extLst>
          </p:cNvPr>
          <p:cNvSpPr>
            <a:spLocks noGrp="1"/>
          </p:cNvSpPr>
          <p:nvPr>
            <p:ph type="body" sz="quarter" idx="19" hasCustomPrompt="1"/>
          </p:nvPr>
        </p:nvSpPr>
        <p:spPr>
          <a:xfrm>
            <a:off x="4585275" y="21844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tx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28" name="Text Placeholder 29">
            <a:extLst>
              <a:ext uri="{FF2B5EF4-FFF2-40B4-BE49-F238E27FC236}">
                <a16:creationId xmlns:a16="http://schemas.microsoft.com/office/drawing/2014/main" id="{82420944-0ED7-81A3-D821-6BD03836432F}"/>
              </a:ext>
            </a:extLst>
          </p:cNvPr>
          <p:cNvSpPr>
            <a:spLocks noGrp="1"/>
          </p:cNvSpPr>
          <p:nvPr>
            <p:ph type="body" sz="quarter" idx="20" hasCustomPrompt="1"/>
          </p:nvPr>
        </p:nvSpPr>
        <p:spPr>
          <a:xfrm>
            <a:off x="4232196" y="16042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2</a:t>
            </a:r>
            <a:endParaRPr lang="en-US"/>
          </a:p>
        </p:txBody>
      </p:sp>
      <p:sp>
        <p:nvSpPr>
          <p:cNvPr id="30" name="Text Placeholder 20">
            <a:extLst>
              <a:ext uri="{FF2B5EF4-FFF2-40B4-BE49-F238E27FC236}">
                <a16:creationId xmlns:a16="http://schemas.microsoft.com/office/drawing/2014/main" id="{99135893-9C78-DC31-7BD5-59763F42E179}"/>
              </a:ext>
            </a:extLst>
          </p:cNvPr>
          <p:cNvSpPr>
            <a:spLocks noGrp="1"/>
          </p:cNvSpPr>
          <p:nvPr>
            <p:ph type="body" sz="quarter" idx="21" hasCustomPrompt="1"/>
          </p:nvPr>
        </p:nvSpPr>
        <p:spPr>
          <a:xfrm>
            <a:off x="8393503" y="21844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tx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33" name="Text Placeholder 29">
            <a:extLst>
              <a:ext uri="{FF2B5EF4-FFF2-40B4-BE49-F238E27FC236}">
                <a16:creationId xmlns:a16="http://schemas.microsoft.com/office/drawing/2014/main" id="{6389D6E9-74C4-E5EF-3567-FC0205082433}"/>
              </a:ext>
            </a:extLst>
          </p:cNvPr>
          <p:cNvSpPr>
            <a:spLocks noGrp="1"/>
          </p:cNvSpPr>
          <p:nvPr>
            <p:ph type="body" sz="quarter" idx="22" hasCustomPrompt="1"/>
          </p:nvPr>
        </p:nvSpPr>
        <p:spPr>
          <a:xfrm>
            <a:off x="8040424" y="16042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3</a:t>
            </a:r>
            <a:endParaRPr lang="en-US"/>
          </a:p>
        </p:txBody>
      </p:sp>
      <p:sp>
        <p:nvSpPr>
          <p:cNvPr id="34" name="Text Placeholder 20">
            <a:extLst>
              <a:ext uri="{FF2B5EF4-FFF2-40B4-BE49-F238E27FC236}">
                <a16:creationId xmlns:a16="http://schemas.microsoft.com/office/drawing/2014/main" id="{8091074E-A061-155D-64CF-850203105E98}"/>
              </a:ext>
            </a:extLst>
          </p:cNvPr>
          <p:cNvSpPr>
            <a:spLocks noGrp="1"/>
          </p:cNvSpPr>
          <p:nvPr>
            <p:ph type="body" sz="quarter" idx="25" hasCustomPrompt="1"/>
          </p:nvPr>
        </p:nvSpPr>
        <p:spPr>
          <a:xfrm>
            <a:off x="777047" y="46990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tx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35" name="Text Placeholder 29">
            <a:extLst>
              <a:ext uri="{FF2B5EF4-FFF2-40B4-BE49-F238E27FC236}">
                <a16:creationId xmlns:a16="http://schemas.microsoft.com/office/drawing/2014/main" id="{787BF597-F43D-1050-06F1-B4C9877C8734}"/>
              </a:ext>
            </a:extLst>
          </p:cNvPr>
          <p:cNvSpPr>
            <a:spLocks noGrp="1"/>
          </p:cNvSpPr>
          <p:nvPr>
            <p:ph type="body" sz="quarter" idx="26" hasCustomPrompt="1"/>
          </p:nvPr>
        </p:nvSpPr>
        <p:spPr>
          <a:xfrm>
            <a:off x="423968" y="41188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4</a:t>
            </a:r>
            <a:endParaRPr lang="en-US"/>
          </a:p>
        </p:txBody>
      </p:sp>
      <p:sp>
        <p:nvSpPr>
          <p:cNvPr id="36" name="Text Placeholder 20">
            <a:extLst>
              <a:ext uri="{FF2B5EF4-FFF2-40B4-BE49-F238E27FC236}">
                <a16:creationId xmlns:a16="http://schemas.microsoft.com/office/drawing/2014/main" id="{8E47D85E-1A84-7760-9F54-9B6A6BB49AAA}"/>
              </a:ext>
            </a:extLst>
          </p:cNvPr>
          <p:cNvSpPr>
            <a:spLocks noGrp="1"/>
          </p:cNvSpPr>
          <p:nvPr>
            <p:ph type="body" sz="quarter" idx="27" hasCustomPrompt="1"/>
          </p:nvPr>
        </p:nvSpPr>
        <p:spPr>
          <a:xfrm>
            <a:off x="4585275" y="46990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tx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37" name="Text Placeholder 29">
            <a:extLst>
              <a:ext uri="{FF2B5EF4-FFF2-40B4-BE49-F238E27FC236}">
                <a16:creationId xmlns:a16="http://schemas.microsoft.com/office/drawing/2014/main" id="{3DCE14C8-FDB8-5AF3-59BF-1E407838931A}"/>
              </a:ext>
            </a:extLst>
          </p:cNvPr>
          <p:cNvSpPr>
            <a:spLocks noGrp="1"/>
          </p:cNvSpPr>
          <p:nvPr>
            <p:ph type="body" sz="quarter" idx="28" hasCustomPrompt="1"/>
          </p:nvPr>
        </p:nvSpPr>
        <p:spPr>
          <a:xfrm>
            <a:off x="4232196" y="41188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5</a:t>
            </a:r>
            <a:endParaRPr lang="en-US"/>
          </a:p>
        </p:txBody>
      </p:sp>
      <p:sp>
        <p:nvSpPr>
          <p:cNvPr id="38" name="Text Placeholder 20">
            <a:extLst>
              <a:ext uri="{FF2B5EF4-FFF2-40B4-BE49-F238E27FC236}">
                <a16:creationId xmlns:a16="http://schemas.microsoft.com/office/drawing/2014/main" id="{55CD4A1A-90D3-BD8D-2C2C-AB5E4012C69B}"/>
              </a:ext>
            </a:extLst>
          </p:cNvPr>
          <p:cNvSpPr>
            <a:spLocks noGrp="1"/>
          </p:cNvSpPr>
          <p:nvPr>
            <p:ph type="body" sz="quarter" idx="29" hasCustomPrompt="1"/>
          </p:nvPr>
        </p:nvSpPr>
        <p:spPr>
          <a:xfrm>
            <a:off x="8393503" y="4699000"/>
            <a:ext cx="3233245" cy="1648726"/>
          </a:xfrm>
          <a:prstGeom prst="rect">
            <a:avLst/>
          </a:prstGeom>
          <a:noFill/>
        </p:spPr>
        <p:txBody>
          <a:bodyPr lIns="180000" tIns="503999" rIns="180000" bIns="72000" anchor="t" anchorCtr="0">
            <a:normAutofit/>
          </a:bodyPr>
          <a:lstStyle>
            <a:lvl1pPr marL="0" indent="0">
              <a:lnSpc>
                <a:spcPct val="100000"/>
              </a:lnSpc>
              <a:spcBef>
                <a:spcPts val="300"/>
              </a:spcBef>
              <a:buFont typeface="Courier New" panose="02070309020205020404" pitchFamily="49" charset="0"/>
              <a:buNone/>
              <a:defRPr sz="1400" b="0">
                <a:solidFill>
                  <a:schemeClr val="tx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p>
        </p:txBody>
      </p:sp>
      <p:sp>
        <p:nvSpPr>
          <p:cNvPr id="39" name="Text Placeholder 29">
            <a:extLst>
              <a:ext uri="{FF2B5EF4-FFF2-40B4-BE49-F238E27FC236}">
                <a16:creationId xmlns:a16="http://schemas.microsoft.com/office/drawing/2014/main" id="{8B88D351-EDF0-821F-9A63-5497E1D5E17E}"/>
              </a:ext>
            </a:extLst>
          </p:cNvPr>
          <p:cNvSpPr>
            <a:spLocks noGrp="1"/>
          </p:cNvSpPr>
          <p:nvPr>
            <p:ph type="body" sz="quarter" idx="30" hasCustomPrompt="1"/>
          </p:nvPr>
        </p:nvSpPr>
        <p:spPr>
          <a:xfrm>
            <a:off x="8040424" y="4118876"/>
            <a:ext cx="835025" cy="835025"/>
          </a:xfrm>
          <a:prstGeom prst="ellipse">
            <a:avLst/>
          </a:prstGeom>
          <a:solidFill>
            <a:srgbClr val="E6007E"/>
          </a:solidFill>
        </p:spPr>
        <p:txBody>
          <a:bodyPr anchor="ctr" anchorCtr="1">
            <a:noAutofit/>
          </a:bodyPr>
          <a:lstStyle>
            <a:lvl1pPr marL="0" indent="0" algn="ctr">
              <a:buNone/>
              <a:defRPr sz="4800">
                <a:solidFill>
                  <a:schemeClr val="bg1"/>
                </a:solidFill>
                <a:latin typeface="Rockwell" panose="02060603020205020403" pitchFamily="18" charset="77"/>
              </a:defRPr>
            </a:lvl1pPr>
            <a:lvl2pPr>
              <a:defRPr sz="4000">
                <a:latin typeface="Rockwell" panose="02060603020205020403" pitchFamily="18" charset="77"/>
              </a:defRPr>
            </a:lvl2pPr>
            <a:lvl3pPr>
              <a:defRPr sz="4000">
                <a:latin typeface="Rockwell" panose="02060603020205020403" pitchFamily="18" charset="77"/>
              </a:defRPr>
            </a:lvl3pPr>
            <a:lvl4pPr>
              <a:defRPr sz="4000">
                <a:latin typeface="Rockwell" panose="02060603020205020403" pitchFamily="18" charset="77"/>
              </a:defRPr>
            </a:lvl4pPr>
            <a:lvl5pPr>
              <a:defRPr sz="4000">
                <a:latin typeface="Rockwell" panose="02060603020205020403" pitchFamily="18" charset="77"/>
              </a:defRPr>
            </a:lvl5pPr>
          </a:lstStyle>
          <a:p>
            <a:pPr lvl="0"/>
            <a:r>
              <a:rPr lang="en-GB"/>
              <a:t>6</a:t>
            </a:r>
            <a:endParaRPr lang="en-US"/>
          </a:p>
        </p:txBody>
      </p:sp>
    </p:spTree>
    <p:extLst>
      <p:ext uri="{BB962C8B-B14F-4D97-AF65-F5344CB8AC3E}">
        <p14:creationId xmlns:p14="http://schemas.microsoft.com/office/powerpoint/2010/main" val="3210175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13 4 box content 4x1">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1F28C914-301A-EF51-023B-F6644C33FFF4}"/>
              </a:ext>
            </a:extLst>
          </p:cNvPr>
          <p:cNvSpPr>
            <a:spLocks noGrp="1"/>
          </p:cNvSpPr>
          <p:nvPr>
            <p:ph type="pic" sz="quarter" idx="21" hasCustomPrompt="1"/>
          </p:nvPr>
        </p:nvSpPr>
        <p:spPr>
          <a:xfrm>
            <a:off x="4183790" y="2477773"/>
            <a:ext cx="3087840" cy="3132451"/>
          </a:xfrm>
          <a:custGeom>
            <a:avLst/>
            <a:gdLst>
              <a:gd name="connsiteX0" fmla="*/ 243253 w 3087840"/>
              <a:gd name="connsiteY0" fmla="*/ 0 h 3132451"/>
              <a:gd name="connsiteX1" fmla="*/ 2545064 w 3087840"/>
              <a:gd name="connsiteY1" fmla="*/ 0 h 3132451"/>
              <a:gd name="connsiteX2" fmla="*/ 2840254 w 3087840"/>
              <a:gd name="connsiteY2" fmla="*/ 0 h 3132451"/>
              <a:gd name="connsiteX3" fmla="*/ 3087840 w 3087840"/>
              <a:gd name="connsiteY3" fmla="*/ 0 h 3132451"/>
              <a:gd name="connsiteX4" fmla="*/ 3087840 w 3087840"/>
              <a:gd name="connsiteY4" fmla="*/ 522086 h 3132451"/>
              <a:gd name="connsiteX5" fmla="*/ 3087840 w 3087840"/>
              <a:gd name="connsiteY5" fmla="*/ 1135455 h 3132451"/>
              <a:gd name="connsiteX6" fmla="*/ 3087840 w 3087840"/>
              <a:gd name="connsiteY6" fmla="*/ 2827047 h 3132451"/>
              <a:gd name="connsiteX7" fmla="*/ 2840254 w 3087840"/>
              <a:gd name="connsiteY7" fmla="*/ 3132451 h 3132451"/>
              <a:gd name="connsiteX8" fmla="*/ 243253 w 3087840"/>
              <a:gd name="connsiteY8" fmla="*/ 3132451 h 3132451"/>
              <a:gd name="connsiteX9" fmla="*/ 0 w 3087840"/>
              <a:gd name="connsiteY9" fmla="*/ 2822714 h 3132451"/>
              <a:gd name="connsiteX10" fmla="*/ 2153 w 3087840"/>
              <a:gd name="connsiteY10" fmla="*/ 327532 h 3132451"/>
              <a:gd name="connsiteX11" fmla="*/ 243253 w 3087840"/>
              <a:gd name="connsiteY11" fmla="*/ 0 h 3132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87840" h="3132451">
                <a:moveTo>
                  <a:pt x="243253" y="0"/>
                </a:moveTo>
                <a:lnTo>
                  <a:pt x="2545064" y="0"/>
                </a:lnTo>
                <a:lnTo>
                  <a:pt x="2840254" y="0"/>
                </a:lnTo>
                <a:lnTo>
                  <a:pt x="3087840" y="0"/>
                </a:lnTo>
                <a:lnTo>
                  <a:pt x="3087840" y="522086"/>
                </a:lnTo>
                <a:lnTo>
                  <a:pt x="3087840" y="1135455"/>
                </a:lnTo>
                <a:lnTo>
                  <a:pt x="3087840" y="2827047"/>
                </a:lnTo>
                <a:cubicBezTo>
                  <a:pt x="3087840" y="3115387"/>
                  <a:pt x="2976992" y="3132451"/>
                  <a:pt x="2840254" y="3132451"/>
                </a:cubicBezTo>
                <a:lnTo>
                  <a:pt x="243253" y="3132451"/>
                </a:lnTo>
                <a:cubicBezTo>
                  <a:pt x="106516" y="3132451"/>
                  <a:pt x="0" y="3111053"/>
                  <a:pt x="0" y="2822714"/>
                </a:cubicBezTo>
                <a:cubicBezTo>
                  <a:pt x="0" y="2126621"/>
                  <a:pt x="2153" y="1023625"/>
                  <a:pt x="2153" y="327532"/>
                </a:cubicBezTo>
                <a:cubicBezTo>
                  <a:pt x="2153" y="39193"/>
                  <a:pt x="106516" y="0"/>
                  <a:pt x="243253" y="0"/>
                </a:cubicBezTo>
                <a:close/>
              </a:path>
            </a:pathLst>
          </a:custGeom>
          <a:solidFill>
            <a:srgbClr val="E6007E"/>
          </a:solidFill>
        </p:spPr>
        <p:txBody>
          <a:bodyPr wrap="square">
            <a:noAutofit/>
          </a:bodyPr>
          <a:lstStyle/>
          <a:p>
            <a:r>
              <a:rPr lang="en-US"/>
              <a:t> </a:t>
            </a:r>
          </a:p>
        </p:txBody>
      </p:sp>
      <p:sp>
        <p:nvSpPr>
          <p:cNvPr id="15" name="Picture Placeholder 14">
            <a:extLst>
              <a:ext uri="{FF2B5EF4-FFF2-40B4-BE49-F238E27FC236}">
                <a16:creationId xmlns:a16="http://schemas.microsoft.com/office/drawing/2014/main" id="{ABFFC07A-E7B3-A0B9-7D76-EE7D4E1D91D4}"/>
              </a:ext>
            </a:extLst>
          </p:cNvPr>
          <p:cNvSpPr>
            <a:spLocks noGrp="1"/>
          </p:cNvSpPr>
          <p:nvPr>
            <p:ph type="pic" sz="quarter" idx="22" hasCustomPrompt="1"/>
          </p:nvPr>
        </p:nvSpPr>
        <p:spPr>
          <a:xfrm>
            <a:off x="7712181" y="2477773"/>
            <a:ext cx="3087840" cy="3132451"/>
          </a:xfrm>
          <a:custGeom>
            <a:avLst/>
            <a:gdLst>
              <a:gd name="connsiteX0" fmla="*/ 243253 w 3087840"/>
              <a:gd name="connsiteY0" fmla="*/ 0 h 3132451"/>
              <a:gd name="connsiteX1" fmla="*/ 2545064 w 3087840"/>
              <a:gd name="connsiteY1" fmla="*/ 0 h 3132451"/>
              <a:gd name="connsiteX2" fmla="*/ 2840254 w 3087840"/>
              <a:gd name="connsiteY2" fmla="*/ 0 h 3132451"/>
              <a:gd name="connsiteX3" fmla="*/ 3087840 w 3087840"/>
              <a:gd name="connsiteY3" fmla="*/ 0 h 3132451"/>
              <a:gd name="connsiteX4" fmla="*/ 3087840 w 3087840"/>
              <a:gd name="connsiteY4" fmla="*/ 522086 h 3132451"/>
              <a:gd name="connsiteX5" fmla="*/ 3087840 w 3087840"/>
              <a:gd name="connsiteY5" fmla="*/ 1135455 h 3132451"/>
              <a:gd name="connsiteX6" fmla="*/ 3087840 w 3087840"/>
              <a:gd name="connsiteY6" fmla="*/ 2827047 h 3132451"/>
              <a:gd name="connsiteX7" fmla="*/ 2840254 w 3087840"/>
              <a:gd name="connsiteY7" fmla="*/ 3132451 h 3132451"/>
              <a:gd name="connsiteX8" fmla="*/ 243253 w 3087840"/>
              <a:gd name="connsiteY8" fmla="*/ 3132451 h 3132451"/>
              <a:gd name="connsiteX9" fmla="*/ 0 w 3087840"/>
              <a:gd name="connsiteY9" fmla="*/ 2822714 h 3132451"/>
              <a:gd name="connsiteX10" fmla="*/ 2153 w 3087840"/>
              <a:gd name="connsiteY10" fmla="*/ 327532 h 3132451"/>
              <a:gd name="connsiteX11" fmla="*/ 243253 w 3087840"/>
              <a:gd name="connsiteY11" fmla="*/ 0 h 3132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87840" h="3132451">
                <a:moveTo>
                  <a:pt x="243253" y="0"/>
                </a:moveTo>
                <a:lnTo>
                  <a:pt x="2545064" y="0"/>
                </a:lnTo>
                <a:lnTo>
                  <a:pt x="2840254" y="0"/>
                </a:lnTo>
                <a:lnTo>
                  <a:pt x="3087840" y="0"/>
                </a:lnTo>
                <a:lnTo>
                  <a:pt x="3087840" y="522086"/>
                </a:lnTo>
                <a:lnTo>
                  <a:pt x="3087840" y="1135455"/>
                </a:lnTo>
                <a:lnTo>
                  <a:pt x="3087840" y="2827047"/>
                </a:lnTo>
                <a:cubicBezTo>
                  <a:pt x="3087840" y="3115387"/>
                  <a:pt x="2976992" y="3132451"/>
                  <a:pt x="2840254" y="3132451"/>
                </a:cubicBezTo>
                <a:lnTo>
                  <a:pt x="243253" y="3132451"/>
                </a:lnTo>
                <a:cubicBezTo>
                  <a:pt x="106516" y="3132451"/>
                  <a:pt x="0" y="3111053"/>
                  <a:pt x="0" y="2822714"/>
                </a:cubicBezTo>
                <a:cubicBezTo>
                  <a:pt x="0" y="2126621"/>
                  <a:pt x="2153" y="1023625"/>
                  <a:pt x="2153" y="327532"/>
                </a:cubicBezTo>
                <a:cubicBezTo>
                  <a:pt x="2153" y="39193"/>
                  <a:pt x="106516" y="0"/>
                  <a:pt x="243253" y="0"/>
                </a:cubicBezTo>
                <a:close/>
              </a:path>
            </a:pathLst>
          </a:custGeom>
          <a:solidFill>
            <a:srgbClr val="E6007E"/>
          </a:solidFill>
        </p:spPr>
        <p:txBody>
          <a:bodyPr wrap="square">
            <a:noAutofit/>
          </a:bodyPr>
          <a:lstStyle/>
          <a:p>
            <a:r>
              <a:rPr lang="en-US"/>
              <a:t> </a:t>
            </a:r>
          </a:p>
        </p:txBody>
      </p:sp>
      <p:sp>
        <p:nvSpPr>
          <p:cNvPr id="11" name="Picture Placeholder 10">
            <a:extLst>
              <a:ext uri="{FF2B5EF4-FFF2-40B4-BE49-F238E27FC236}">
                <a16:creationId xmlns:a16="http://schemas.microsoft.com/office/drawing/2014/main" id="{D4A4B6B9-BCDC-7AF9-124E-EBD69ECBA3DC}"/>
              </a:ext>
            </a:extLst>
          </p:cNvPr>
          <p:cNvSpPr>
            <a:spLocks noGrp="1"/>
          </p:cNvSpPr>
          <p:nvPr>
            <p:ph type="pic" sz="quarter" idx="20" hasCustomPrompt="1"/>
          </p:nvPr>
        </p:nvSpPr>
        <p:spPr>
          <a:xfrm>
            <a:off x="645459" y="2477773"/>
            <a:ext cx="3087840" cy="3132451"/>
          </a:xfrm>
          <a:custGeom>
            <a:avLst/>
            <a:gdLst>
              <a:gd name="connsiteX0" fmla="*/ 243253 w 3087840"/>
              <a:gd name="connsiteY0" fmla="*/ 0 h 3132451"/>
              <a:gd name="connsiteX1" fmla="*/ 2545064 w 3087840"/>
              <a:gd name="connsiteY1" fmla="*/ 0 h 3132451"/>
              <a:gd name="connsiteX2" fmla="*/ 2840254 w 3087840"/>
              <a:gd name="connsiteY2" fmla="*/ 0 h 3132451"/>
              <a:gd name="connsiteX3" fmla="*/ 3087840 w 3087840"/>
              <a:gd name="connsiteY3" fmla="*/ 0 h 3132451"/>
              <a:gd name="connsiteX4" fmla="*/ 3087840 w 3087840"/>
              <a:gd name="connsiteY4" fmla="*/ 522086 h 3132451"/>
              <a:gd name="connsiteX5" fmla="*/ 3087840 w 3087840"/>
              <a:gd name="connsiteY5" fmla="*/ 1135455 h 3132451"/>
              <a:gd name="connsiteX6" fmla="*/ 3087840 w 3087840"/>
              <a:gd name="connsiteY6" fmla="*/ 2827047 h 3132451"/>
              <a:gd name="connsiteX7" fmla="*/ 2840254 w 3087840"/>
              <a:gd name="connsiteY7" fmla="*/ 3132451 h 3132451"/>
              <a:gd name="connsiteX8" fmla="*/ 243253 w 3087840"/>
              <a:gd name="connsiteY8" fmla="*/ 3132451 h 3132451"/>
              <a:gd name="connsiteX9" fmla="*/ 0 w 3087840"/>
              <a:gd name="connsiteY9" fmla="*/ 2822714 h 3132451"/>
              <a:gd name="connsiteX10" fmla="*/ 2153 w 3087840"/>
              <a:gd name="connsiteY10" fmla="*/ 327532 h 3132451"/>
              <a:gd name="connsiteX11" fmla="*/ 243253 w 3087840"/>
              <a:gd name="connsiteY11" fmla="*/ 0 h 3132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87840" h="3132451">
                <a:moveTo>
                  <a:pt x="243253" y="0"/>
                </a:moveTo>
                <a:lnTo>
                  <a:pt x="2545064" y="0"/>
                </a:lnTo>
                <a:lnTo>
                  <a:pt x="2840254" y="0"/>
                </a:lnTo>
                <a:lnTo>
                  <a:pt x="3087840" y="0"/>
                </a:lnTo>
                <a:lnTo>
                  <a:pt x="3087840" y="522086"/>
                </a:lnTo>
                <a:lnTo>
                  <a:pt x="3087840" y="1135455"/>
                </a:lnTo>
                <a:lnTo>
                  <a:pt x="3087840" y="2827047"/>
                </a:lnTo>
                <a:cubicBezTo>
                  <a:pt x="3087840" y="3115387"/>
                  <a:pt x="2976992" y="3132451"/>
                  <a:pt x="2840254" y="3132451"/>
                </a:cubicBezTo>
                <a:lnTo>
                  <a:pt x="243253" y="3132451"/>
                </a:lnTo>
                <a:cubicBezTo>
                  <a:pt x="106516" y="3132451"/>
                  <a:pt x="0" y="3111053"/>
                  <a:pt x="0" y="2822714"/>
                </a:cubicBezTo>
                <a:cubicBezTo>
                  <a:pt x="0" y="2126621"/>
                  <a:pt x="2153" y="1023625"/>
                  <a:pt x="2153" y="327532"/>
                </a:cubicBezTo>
                <a:cubicBezTo>
                  <a:pt x="2153" y="39193"/>
                  <a:pt x="106516" y="0"/>
                  <a:pt x="243253" y="0"/>
                </a:cubicBezTo>
                <a:close/>
              </a:path>
            </a:pathLst>
          </a:custGeom>
          <a:solidFill>
            <a:srgbClr val="E6007E"/>
          </a:solidFill>
        </p:spPr>
        <p:txBody>
          <a:bodyPr wrap="square">
            <a:noAutofit/>
          </a:bodyPr>
          <a:lstStyle/>
          <a:p>
            <a:r>
              <a:rPr lang="en-US"/>
              <a:t> </a:t>
            </a:r>
          </a:p>
        </p:txBody>
      </p:sp>
      <p:pic>
        <p:nvPicPr>
          <p:cNvPr id="6" name="Picture 4">
            <a:extLst>
              <a:ext uri="{FF2B5EF4-FFF2-40B4-BE49-F238E27FC236}">
                <a16:creationId xmlns:a16="http://schemas.microsoft.com/office/drawing/2014/main" id="{B8D860A5-41A1-D463-0AE2-5F7DCF3E22BA}"/>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7" name="Title 1">
            <a:extLst>
              <a:ext uri="{FF2B5EF4-FFF2-40B4-BE49-F238E27FC236}">
                <a16:creationId xmlns:a16="http://schemas.microsoft.com/office/drawing/2014/main" id="{0F366A1B-5E6A-05AD-389E-7496D0B7FF12}"/>
              </a:ext>
            </a:extLst>
          </p:cNvPr>
          <p:cNvSpPr>
            <a:spLocks noGrp="1"/>
          </p:cNvSpPr>
          <p:nvPr>
            <p:ph type="ctrTitle" hasCustomPrompt="1"/>
          </p:nvPr>
        </p:nvSpPr>
        <p:spPr>
          <a:xfrm>
            <a:off x="645459" y="510275"/>
            <a:ext cx="9412941" cy="550132"/>
          </a:xfrm>
        </p:spPr>
        <p:txBody>
          <a:bodyPr anchor="t">
            <a:normAutofit/>
          </a:bodyPr>
          <a:lstStyle>
            <a:lvl1pPr algn="l">
              <a:defRPr sz="2800">
                <a:solidFill>
                  <a:srgbClr val="E6007E"/>
                </a:solidFill>
              </a:defRPr>
            </a:lvl1pPr>
          </a:lstStyle>
          <a:p>
            <a:r>
              <a:rPr lang="en-GB"/>
              <a:t>3 box content page (3x1)</a:t>
            </a:r>
            <a:endParaRPr lang="en-US"/>
          </a:p>
        </p:txBody>
      </p:sp>
      <p:sp>
        <p:nvSpPr>
          <p:cNvPr id="8" name="Text Placeholder 20">
            <a:extLst>
              <a:ext uri="{FF2B5EF4-FFF2-40B4-BE49-F238E27FC236}">
                <a16:creationId xmlns:a16="http://schemas.microsoft.com/office/drawing/2014/main" id="{E4BEFB35-2731-B189-C88A-B55AC12508E0}"/>
              </a:ext>
            </a:extLst>
          </p:cNvPr>
          <p:cNvSpPr>
            <a:spLocks noGrp="1"/>
          </p:cNvSpPr>
          <p:nvPr>
            <p:ph type="body" sz="quarter" idx="17" hasCustomPrompt="1"/>
          </p:nvPr>
        </p:nvSpPr>
        <p:spPr>
          <a:xfrm>
            <a:off x="645459" y="2603032"/>
            <a:ext cx="3092173" cy="2865120"/>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9" name="Text Placeholder 20">
            <a:extLst>
              <a:ext uri="{FF2B5EF4-FFF2-40B4-BE49-F238E27FC236}">
                <a16:creationId xmlns:a16="http://schemas.microsoft.com/office/drawing/2014/main" id="{452EF240-8BE7-86BA-5C48-1B06411D42F1}"/>
              </a:ext>
            </a:extLst>
          </p:cNvPr>
          <p:cNvSpPr>
            <a:spLocks noGrp="1"/>
          </p:cNvSpPr>
          <p:nvPr>
            <p:ph type="body" sz="quarter" idx="18" hasCustomPrompt="1"/>
          </p:nvPr>
        </p:nvSpPr>
        <p:spPr>
          <a:xfrm>
            <a:off x="4183081" y="2603032"/>
            <a:ext cx="3092173" cy="2865120"/>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12" name="Text Placeholder 20">
            <a:extLst>
              <a:ext uri="{FF2B5EF4-FFF2-40B4-BE49-F238E27FC236}">
                <a16:creationId xmlns:a16="http://schemas.microsoft.com/office/drawing/2014/main" id="{3537B25E-DE23-3F80-861A-E77D783E401D}"/>
              </a:ext>
            </a:extLst>
          </p:cNvPr>
          <p:cNvSpPr>
            <a:spLocks noGrp="1"/>
          </p:cNvSpPr>
          <p:nvPr>
            <p:ph type="body" sz="quarter" idx="19" hasCustomPrompt="1"/>
          </p:nvPr>
        </p:nvSpPr>
        <p:spPr>
          <a:xfrm>
            <a:off x="7720703" y="2603034"/>
            <a:ext cx="3092173" cy="2865120"/>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14" name="Text Placeholder 5">
            <a:extLst>
              <a:ext uri="{FF2B5EF4-FFF2-40B4-BE49-F238E27FC236}">
                <a16:creationId xmlns:a16="http://schemas.microsoft.com/office/drawing/2014/main" id="{05A2170E-6E5D-9AA8-08D0-94847077E046}"/>
              </a:ext>
            </a:extLst>
          </p:cNvPr>
          <p:cNvSpPr>
            <a:spLocks noGrp="1"/>
          </p:cNvSpPr>
          <p:nvPr>
            <p:ph type="body" sz="quarter" idx="4294967295" hasCustomPrompt="1"/>
          </p:nvPr>
        </p:nvSpPr>
        <p:spPr>
          <a:xfrm>
            <a:off x="646113" y="1247776"/>
            <a:ext cx="9477375" cy="792220"/>
          </a:xfrm>
        </p:spPr>
        <p:txBody>
          <a:bodyPr>
            <a:noAutofit/>
          </a:bodyPr>
          <a:lstStyle>
            <a:lvl1pPr>
              <a:defRPr sz="1400"/>
            </a:lvl1pPr>
          </a:lstStyle>
          <a:p>
            <a:r>
              <a:rPr lang="en-GB" sz="1200" b="0">
                <a:solidFill>
                  <a:schemeClr val="tx1"/>
                </a:solidFill>
                <a:latin typeface="Trebuchet MS" panose="020B0703020202090204" pitchFamily="34" charset="0"/>
              </a:rPr>
              <a:t>This page can be used to display 3 blocks of text. Blocks can be increased in height or recoloured to other palette colours if desired (preferably navy or burgundy before using any secondary colours). *Delete this box if not required for text and adjust size and position of coloured boxes / text boxes where needed</a:t>
            </a:r>
            <a:endParaRPr lang="en-US" sz="1200" b="0">
              <a:solidFill>
                <a:schemeClr val="tx1"/>
              </a:solidFill>
              <a:latin typeface="Trebuchet MS" panose="020B0703020202090204" pitchFamily="34" charset="0"/>
            </a:endParaRPr>
          </a:p>
        </p:txBody>
      </p:sp>
    </p:spTree>
    <p:extLst>
      <p:ext uri="{BB962C8B-B14F-4D97-AF65-F5344CB8AC3E}">
        <p14:creationId xmlns:p14="http://schemas.microsoft.com/office/powerpoint/2010/main" val="1024722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 4 box content 4x1">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2C51CF85-9837-6486-D2DF-FE80A95E8406}"/>
              </a:ext>
            </a:extLst>
          </p:cNvPr>
          <p:cNvSpPr>
            <a:spLocks noGrp="1"/>
          </p:cNvSpPr>
          <p:nvPr>
            <p:ph type="pic" sz="quarter" idx="22" hasCustomPrompt="1"/>
          </p:nvPr>
        </p:nvSpPr>
        <p:spPr>
          <a:xfrm>
            <a:off x="3466626" y="2224215"/>
            <a:ext cx="2445349" cy="3800547"/>
          </a:xfrm>
          <a:custGeom>
            <a:avLst/>
            <a:gdLst>
              <a:gd name="connsiteX0" fmla="*/ 315744 w 2445349"/>
              <a:gd name="connsiteY0" fmla="*/ 0 h 3800547"/>
              <a:gd name="connsiteX1" fmla="*/ 2016112 w 2445349"/>
              <a:gd name="connsiteY1" fmla="*/ 3150 h 3800547"/>
              <a:gd name="connsiteX2" fmla="*/ 2249553 w 2445349"/>
              <a:gd name="connsiteY2" fmla="*/ 3150 h 3800547"/>
              <a:gd name="connsiteX3" fmla="*/ 2445349 w 2445349"/>
              <a:gd name="connsiteY3" fmla="*/ 3150 h 3800547"/>
              <a:gd name="connsiteX4" fmla="*/ 2445349 w 2445349"/>
              <a:gd name="connsiteY4" fmla="*/ 635337 h 3800547"/>
              <a:gd name="connsiteX5" fmla="*/ 2445349 w 2445349"/>
              <a:gd name="connsiteY5" fmla="*/ 1378057 h 3800547"/>
              <a:gd name="connsiteX6" fmla="*/ 2440995 w 2445349"/>
              <a:gd name="connsiteY6" fmla="*/ 3468805 h 3800547"/>
              <a:gd name="connsiteX7" fmla="*/ 2164207 w 2445349"/>
              <a:gd name="connsiteY7" fmla="*/ 3800547 h 3800547"/>
              <a:gd name="connsiteX8" fmla="*/ 248134 w 2445349"/>
              <a:gd name="connsiteY8" fmla="*/ 3796192 h 3800547"/>
              <a:gd name="connsiteX9" fmla="*/ 4354 w 2445349"/>
              <a:gd name="connsiteY9" fmla="*/ 3521057 h 3800547"/>
              <a:gd name="connsiteX10" fmla="*/ 0 w 2445349"/>
              <a:gd name="connsiteY10" fmla="*/ 635337 h 3800547"/>
              <a:gd name="connsiteX11" fmla="*/ 315744 w 2445349"/>
              <a:gd name="connsiteY11" fmla="*/ 0 h 3800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45349" h="3800547">
                <a:moveTo>
                  <a:pt x="315744" y="0"/>
                </a:moveTo>
                <a:lnTo>
                  <a:pt x="2016112" y="3150"/>
                </a:lnTo>
                <a:lnTo>
                  <a:pt x="2249553" y="3150"/>
                </a:lnTo>
                <a:lnTo>
                  <a:pt x="2445349" y="3150"/>
                </a:lnTo>
                <a:lnTo>
                  <a:pt x="2445349" y="635337"/>
                </a:lnTo>
                <a:lnTo>
                  <a:pt x="2445349" y="1378057"/>
                </a:lnTo>
                <a:cubicBezTo>
                  <a:pt x="2443897" y="2074973"/>
                  <a:pt x="2442447" y="2771889"/>
                  <a:pt x="2440995" y="3468805"/>
                </a:cubicBezTo>
                <a:cubicBezTo>
                  <a:pt x="2436640" y="3791829"/>
                  <a:pt x="2411679" y="3800550"/>
                  <a:pt x="2164207" y="3800547"/>
                </a:cubicBezTo>
                <a:lnTo>
                  <a:pt x="248134" y="3796192"/>
                </a:lnTo>
                <a:cubicBezTo>
                  <a:pt x="139999" y="3796192"/>
                  <a:pt x="0" y="3804891"/>
                  <a:pt x="4354" y="3521057"/>
                </a:cubicBezTo>
                <a:cubicBezTo>
                  <a:pt x="2903" y="2618658"/>
                  <a:pt x="1452" y="1537735"/>
                  <a:pt x="0" y="635337"/>
                </a:cubicBezTo>
                <a:cubicBezTo>
                  <a:pt x="4354" y="-31672"/>
                  <a:pt x="2957" y="4355"/>
                  <a:pt x="315744" y="0"/>
                </a:cubicBezTo>
                <a:close/>
              </a:path>
            </a:pathLst>
          </a:custGeom>
          <a:solidFill>
            <a:srgbClr val="E6007E"/>
          </a:solidFill>
        </p:spPr>
        <p:txBody>
          <a:bodyPr wrap="square">
            <a:noAutofit/>
          </a:bodyPr>
          <a:lstStyle/>
          <a:p>
            <a:r>
              <a:rPr lang="en-US"/>
              <a:t> </a:t>
            </a:r>
          </a:p>
        </p:txBody>
      </p:sp>
      <p:sp>
        <p:nvSpPr>
          <p:cNvPr id="11" name="Picture Placeholder 10">
            <a:extLst>
              <a:ext uri="{FF2B5EF4-FFF2-40B4-BE49-F238E27FC236}">
                <a16:creationId xmlns:a16="http://schemas.microsoft.com/office/drawing/2014/main" id="{4267F5C0-1445-59C8-9105-EBD329FD05DE}"/>
              </a:ext>
            </a:extLst>
          </p:cNvPr>
          <p:cNvSpPr>
            <a:spLocks noGrp="1"/>
          </p:cNvSpPr>
          <p:nvPr>
            <p:ph type="pic" sz="quarter" idx="23" hasCustomPrompt="1"/>
          </p:nvPr>
        </p:nvSpPr>
        <p:spPr>
          <a:xfrm>
            <a:off x="6160131" y="2224215"/>
            <a:ext cx="2445349" cy="3800547"/>
          </a:xfrm>
          <a:custGeom>
            <a:avLst/>
            <a:gdLst>
              <a:gd name="connsiteX0" fmla="*/ 315744 w 2445349"/>
              <a:gd name="connsiteY0" fmla="*/ 0 h 3800547"/>
              <a:gd name="connsiteX1" fmla="*/ 2016112 w 2445349"/>
              <a:gd name="connsiteY1" fmla="*/ 3150 h 3800547"/>
              <a:gd name="connsiteX2" fmla="*/ 2249553 w 2445349"/>
              <a:gd name="connsiteY2" fmla="*/ 3150 h 3800547"/>
              <a:gd name="connsiteX3" fmla="*/ 2445349 w 2445349"/>
              <a:gd name="connsiteY3" fmla="*/ 3150 h 3800547"/>
              <a:gd name="connsiteX4" fmla="*/ 2445349 w 2445349"/>
              <a:gd name="connsiteY4" fmla="*/ 635337 h 3800547"/>
              <a:gd name="connsiteX5" fmla="*/ 2445349 w 2445349"/>
              <a:gd name="connsiteY5" fmla="*/ 1378057 h 3800547"/>
              <a:gd name="connsiteX6" fmla="*/ 2440995 w 2445349"/>
              <a:gd name="connsiteY6" fmla="*/ 3468805 h 3800547"/>
              <a:gd name="connsiteX7" fmla="*/ 2164207 w 2445349"/>
              <a:gd name="connsiteY7" fmla="*/ 3800547 h 3800547"/>
              <a:gd name="connsiteX8" fmla="*/ 248134 w 2445349"/>
              <a:gd name="connsiteY8" fmla="*/ 3796192 h 3800547"/>
              <a:gd name="connsiteX9" fmla="*/ 4354 w 2445349"/>
              <a:gd name="connsiteY9" fmla="*/ 3521057 h 3800547"/>
              <a:gd name="connsiteX10" fmla="*/ 0 w 2445349"/>
              <a:gd name="connsiteY10" fmla="*/ 635337 h 3800547"/>
              <a:gd name="connsiteX11" fmla="*/ 315744 w 2445349"/>
              <a:gd name="connsiteY11" fmla="*/ 0 h 3800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45349" h="3800547">
                <a:moveTo>
                  <a:pt x="315744" y="0"/>
                </a:moveTo>
                <a:lnTo>
                  <a:pt x="2016112" y="3150"/>
                </a:lnTo>
                <a:lnTo>
                  <a:pt x="2249553" y="3150"/>
                </a:lnTo>
                <a:lnTo>
                  <a:pt x="2445349" y="3150"/>
                </a:lnTo>
                <a:lnTo>
                  <a:pt x="2445349" y="635337"/>
                </a:lnTo>
                <a:lnTo>
                  <a:pt x="2445349" y="1378057"/>
                </a:lnTo>
                <a:cubicBezTo>
                  <a:pt x="2443897" y="2074973"/>
                  <a:pt x="2442447" y="2771889"/>
                  <a:pt x="2440995" y="3468805"/>
                </a:cubicBezTo>
                <a:cubicBezTo>
                  <a:pt x="2436640" y="3791829"/>
                  <a:pt x="2411679" y="3800550"/>
                  <a:pt x="2164207" y="3800547"/>
                </a:cubicBezTo>
                <a:lnTo>
                  <a:pt x="248134" y="3796192"/>
                </a:lnTo>
                <a:cubicBezTo>
                  <a:pt x="139999" y="3796192"/>
                  <a:pt x="0" y="3804891"/>
                  <a:pt x="4354" y="3521057"/>
                </a:cubicBezTo>
                <a:cubicBezTo>
                  <a:pt x="2903" y="2618658"/>
                  <a:pt x="1452" y="1537735"/>
                  <a:pt x="0" y="635337"/>
                </a:cubicBezTo>
                <a:cubicBezTo>
                  <a:pt x="4354" y="-31672"/>
                  <a:pt x="2957" y="4355"/>
                  <a:pt x="315744" y="0"/>
                </a:cubicBezTo>
                <a:close/>
              </a:path>
            </a:pathLst>
          </a:custGeom>
          <a:solidFill>
            <a:srgbClr val="E6007E"/>
          </a:solidFill>
        </p:spPr>
        <p:txBody>
          <a:bodyPr wrap="square">
            <a:noAutofit/>
          </a:bodyPr>
          <a:lstStyle/>
          <a:p>
            <a:r>
              <a:rPr lang="en-US"/>
              <a:t> </a:t>
            </a:r>
          </a:p>
        </p:txBody>
      </p:sp>
      <p:sp>
        <p:nvSpPr>
          <p:cNvPr id="13" name="Picture Placeholder 12">
            <a:extLst>
              <a:ext uri="{FF2B5EF4-FFF2-40B4-BE49-F238E27FC236}">
                <a16:creationId xmlns:a16="http://schemas.microsoft.com/office/drawing/2014/main" id="{5DB1D232-701E-7D29-A1CD-BDA8D2F44044}"/>
              </a:ext>
            </a:extLst>
          </p:cNvPr>
          <p:cNvSpPr>
            <a:spLocks noGrp="1"/>
          </p:cNvSpPr>
          <p:nvPr>
            <p:ph type="pic" sz="quarter" idx="24" hasCustomPrompt="1"/>
          </p:nvPr>
        </p:nvSpPr>
        <p:spPr>
          <a:xfrm>
            <a:off x="8913270" y="2224215"/>
            <a:ext cx="2445349" cy="3800547"/>
          </a:xfrm>
          <a:custGeom>
            <a:avLst/>
            <a:gdLst>
              <a:gd name="connsiteX0" fmla="*/ 315744 w 2445349"/>
              <a:gd name="connsiteY0" fmla="*/ 0 h 3800547"/>
              <a:gd name="connsiteX1" fmla="*/ 2016112 w 2445349"/>
              <a:gd name="connsiteY1" fmla="*/ 3150 h 3800547"/>
              <a:gd name="connsiteX2" fmla="*/ 2249553 w 2445349"/>
              <a:gd name="connsiteY2" fmla="*/ 3150 h 3800547"/>
              <a:gd name="connsiteX3" fmla="*/ 2445349 w 2445349"/>
              <a:gd name="connsiteY3" fmla="*/ 3150 h 3800547"/>
              <a:gd name="connsiteX4" fmla="*/ 2445349 w 2445349"/>
              <a:gd name="connsiteY4" fmla="*/ 635337 h 3800547"/>
              <a:gd name="connsiteX5" fmla="*/ 2445349 w 2445349"/>
              <a:gd name="connsiteY5" fmla="*/ 1378057 h 3800547"/>
              <a:gd name="connsiteX6" fmla="*/ 2440995 w 2445349"/>
              <a:gd name="connsiteY6" fmla="*/ 3468805 h 3800547"/>
              <a:gd name="connsiteX7" fmla="*/ 2164207 w 2445349"/>
              <a:gd name="connsiteY7" fmla="*/ 3800547 h 3800547"/>
              <a:gd name="connsiteX8" fmla="*/ 248134 w 2445349"/>
              <a:gd name="connsiteY8" fmla="*/ 3796192 h 3800547"/>
              <a:gd name="connsiteX9" fmla="*/ 4354 w 2445349"/>
              <a:gd name="connsiteY9" fmla="*/ 3521057 h 3800547"/>
              <a:gd name="connsiteX10" fmla="*/ 0 w 2445349"/>
              <a:gd name="connsiteY10" fmla="*/ 635337 h 3800547"/>
              <a:gd name="connsiteX11" fmla="*/ 315744 w 2445349"/>
              <a:gd name="connsiteY11" fmla="*/ 0 h 3800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45349" h="3800547">
                <a:moveTo>
                  <a:pt x="315744" y="0"/>
                </a:moveTo>
                <a:lnTo>
                  <a:pt x="2016112" y="3150"/>
                </a:lnTo>
                <a:lnTo>
                  <a:pt x="2249553" y="3150"/>
                </a:lnTo>
                <a:lnTo>
                  <a:pt x="2445349" y="3150"/>
                </a:lnTo>
                <a:lnTo>
                  <a:pt x="2445349" y="635337"/>
                </a:lnTo>
                <a:lnTo>
                  <a:pt x="2445349" y="1378057"/>
                </a:lnTo>
                <a:cubicBezTo>
                  <a:pt x="2443897" y="2074973"/>
                  <a:pt x="2442447" y="2771889"/>
                  <a:pt x="2440995" y="3468805"/>
                </a:cubicBezTo>
                <a:cubicBezTo>
                  <a:pt x="2436640" y="3791829"/>
                  <a:pt x="2411679" y="3800550"/>
                  <a:pt x="2164207" y="3800547"/>
                </a:cubicBezTo>
                <a:lnTo>
                  <a:pt x="248134" y="3796192"/>
                </a:lnTo>
                <a:cubicBezTo>
                  <a:pt x="139999" y="3796192"/>
                  <a:pt x="0" y="3804891"/>
                  <a:pt x="4354" y="3521057"/>
                </a:cubicBezTo>
                <a:cubicBezTo>
                  <a:pt x="2903" y="2618658"/>
                  <a:pt x="1452" y="1537735"/>
                  <a:pt x="0" y="635337"/>
                </a:cubicBezTo>
                <a:cubicBezTo>
                  <a:pt x="4354" y="-31672"/>
                  <a:pt x="2957" y="4355"/>
                  <a:pt x="315744" y="0"/>
                </a:cubicBezTo>
                <a:close/>
              </a:path>
            </a:pathLst>
          </a:custGeom>
          <a:solidFill>
            <a:srgbClr val="E6007E"/>
          </a:solidFill>
        </p:spPr>
        <p:txBody>
          <a:bodyPr wrap="square">
            <a:noAutofit/>
          </a:bodyPr>
          <a:lstStyle/>
          <a:p>
            <a:r>
              <a:rPr lang="en-US"/>
              <a:t> </a:t>
            </a:r>
          </a:p>
        </p:txBody>
      </p:sp>
      <p:sp>
        <p:nvSpPr>
          <p:cNvPr id="7" name="Picture Placeholder 6">
            <a:extLst>
              <a:ext uri="{FF2B5EF4-FFF2-40B4-BE49-F238E27FC236}">
                <a16:creationId xmlns:a16="http://schemas.microsoft.com/office/drawing/2014/main" id="{71643487-85BE-F820-800A-12B7FCE6A25B}"/>
              </a:ext>
            </a:extLst>
          </p:cNvPr>
          <p:cNvSpPr>
            <a:spLocks noGrp="1"/>
          </p:cNvSpPr>
          <p:nvPr>
            <p:ph type="pic" sz="quarter" idx="21" hasCustomPrompt="1"/>
          </p:nvPr>
        </p:nvSpPr>
        <p:spPr>
          <a:xfrm>
            <a:off x="713487" y="2224215"/>
            <a:ext cx="2445349" cy="3800547"/>
          </a:xfrm>
          <a:custGeom>
            <a:avLst/>
            <a:gdLst>
              <a:gd name="connsiteX0" fmla="*/ 315744 w 2445349"/>
              <a:gd name="connsiteY0" fmla="*/ 0 h 3800547"/>
              <a:gd name="connsiteX1" fmla="*/ 2016112 w 2445349"/>
              <a:gd name="connsiteY1" fmla="*/ 3150 h 3800547"/>
              <a:gd name="connsiteX2" fmla="*/ 2249553 w 2445349"/>
              <a:gd name="connsiteY2" fmla="*/ 3150 h 3800547"/>
              <a:gd name="connsiteX3" fmla="*/ 2445349 w 2445349"/>
              <a:gd name="connsiteY3" fmla="*/ 3150 h 3800547"/>
              <a:gd name="connsiteX4" fmla="*/ 2445349 w 2445349"/>
              <a:gd name="connsiteY4" fmla="*/ 635337 h 3800547"/>
              <a:gd name="connsiteX5" fmla="*/ 2445349 w 2445349"/>
              <a:gd name="connsiteY5" fmla="*/ 1378057 h 3800547"/>
              <a:gd name="connsiteX6" fmla="*/ 2440995 w 2445349"/>
              <a:gd name="connsiteY6" fmla="*/ 3468805 h 3800547"/>
              <a:gd name="connsiteX7" fmla="*/ 2164207 w 2445349"/>
              <a:gd name="connsiteY7" fmla="*/ 3800547 h 3800547"/>
              <a:gd name="connsiteX8" fmla="*/ 248134 w 2445349"/>
              <a:gd name="connsiteY8" fmla="*/ 3796192 h 3800547"/>
              <a:gd name="connsiteX9" fmla="*/ 4354 w 2445349"/>
              <a:gd name="connsiteY9" fmla="*/ 3521057 h 3800547"/>
              <a:gd name="connsiteX10" fmla="*/ 0 w 2445349"/>
              <a:gd name="connsiteY10" fmla="*/ 635337 h 3800547"/>
              <a:gd name="connsiteX11" fmla="*/ 315744 w 2445349"/>
              <a:gd name="connsiteY11" fmla="*/ 0 h 3800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45349" h="3800547">
                <a:moveTo>
                  <a:pt x="315744" y="0"/>
                </a:moveTo>
                <a:lnTo>
                  <a:pt x="2016112" y="3150"/>
                </a:lnTo>
                <a:lnTo>
                  <a:pt x="2249553" y="3150"/>
                </a:lnTo>
                <a:lnTo>
                  <a:pt x="2445349" y="3150"/>
                </a:lnTo>
                <a:lnTo>
                  <a:pt x="2445349" y="635337"/>
                </a:lnTo>
                <a:lnTo>
                  <a:pt x="2445349" y="1378057"/>
                </a:lnTo>
                <a:cubicBezTo>
                  <a:pt x="2443897" y="2074973"/>
                  <a:pt x="2442447" y="2771889"/>
                  <a:pt x="2440995" y="3468805"/>
                </a:cubicBezTo>
                <a:cubicBezTo>
                  <a:pt x="2436640" y="3791829"/>
                  <a:pt x="2411679" y="3800550"/>
                  <a:pt x="2164207" y="3800547"/>
                </a:cubicBezTo>
                <a:lnTo>
                  <a:pt x="248134" y="3796192"/>
                </a:lnTo>
                <a:cubicBezTo>
                  <a:pt x="139999" y="3796192"/>
                  <a:pt x="0" y="3804891"/>
                  <a:pt x="4354" y="3521057"/>
                </a:cubicBezTo>
                <a:cubicBezTo>
                  <a:pt x="2903" y="2618658"/>
                  <a:pt x="1452" y="1537735"/>
                  <a:pt x="0" y="635337"/>
                </a:cubicBezTo>
                <a:cubicBezTo>
                  <a:pt x="4354" y="-31672"/>
                  <a:pt x="2957" y="4355"/>
                  <a:pt x="315744" y="0"/>
                </a:cubicBezTo>
                <a:close/>
              </a:path>
            </a:pathLst>
          </a:custGeom>
          <a:solidFill>
            <a:srgbClr val="E6007E"/>
          </a:solidFill>
        </p:spPr>
        <p:txBody>
          <a:bodyPr wrap="square">
            <a:noAutofit/>
          </a:bodyPr>
          <a:lstStyle/>
          <a:p>
            <a:r>
              <a:rPr lang="en-US"/>
              <a:t> </a:t>
            </a:r>
          </a:p>
        </p:txBody>
      </p:sp>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382119" cy="550132"/>
          </a:xfrm>
        </p:spPr>
        <p:txBody>
          <a:bodyPr anchor="t">
            <a:normAutofit/>
          </a:bodyPr>
          <a:lstStyle>
            <a:lvl1pPr algn="l">
              <a:defRPr sz="2800">
                <a:solidFill>
                  <a:srgbClr val="E6007E"/>
                </a:solidFill>
              </a:defRPr>
            </a:lvl1pPr>
          </a:lstStyle>
          <a:p>
            <a:r>
              <a:rPr lang="en-GB"/>
              <a:t>4 box content page (4x1)</a:t>
            </a:r>
            <a:endParaRPr lang="en-US"/>
          </a:p>
        </p:txBody>
      </p:sp>
      <p:pic>
        <p:nvPicPr>
          <p:cNvPr id="6" name="Picture 4">
            <a:extLst>
              <a:ext uri="{FF2B5EF4-FFF2-40B4-BE49-F238E27FC236}">
                <a16:creationId xmlns:a16="http://schemas.microsoft.com/office/drawing/2014/main" id="{B8D860A5-41A1-D463-0AE2-5F7DCF3E22BA}"/>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15" name="Text Placeholder 20">
            <a:extLst>
              <a:ext uri="{FF2B5EF4-FFF2-40B4-BE49-F238E27FC236}">
                <a16:creationId xmlns:a16="http://schemas.microsoft.com/office/drawing/2014/main" id="{8B3129EA-F4BA-9C67-3AD9-1516100D21D1}"/>
              </a:ext>
            </a:extLst>
          </p:cNvPr>
          <p:cNvSpPr>
            <a:spLocks noGrp="1"/>
          </p:cNvSpPr>
          <p:nvPr>
            <p:ph type="body" sz="quarter" idx="17" hasCustomPrompt="1"/>
          </p:nvPr>
        </p:nvSpPr>
        <p:spPr>
          <a:xfrm>
            <a:off x="713487" y="2434986"/>
            <a:ext cx="2445349" cy="3288919"/>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18" name="Text Placeholder 20">
            <a:extLst>
              <a:ext uri="{FF2B5EF4-FFF2-40B4-BE49-F238E27FC236}">
                <a16:creationId xmlns:a16="http://schemas.microsoft.com/office/drawing/2014/main" id="{A52B7EA4-B8D1-8EF2-E9F3-434E5DE7CE4C}"/>
              </a:ext>
            </a:extLst>
          </p:cNvPr>
          <p:cNvSpPr>
            <a:spLocks noGrp="1"/>
          </p:cNvSpPr>
          <p:nvPr>
            <p:ph type="body" sz="quarter" idx="18" hasCustomPrompt="1"/>
          </p:nvPr>
        </p:nvSpPr>
        <p:spPr>
          <a:xfrm>
            <a:off x="3444812" y="2434986"/>
            <a:ext cx="2445349" cy="3288919"/>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19" name="Text Placeholder 20">
            <a:extLst>
              <a:ext uri="{FF2B5EF4-FFF2-40B4-BE49-F238E27FC236}">
                <a16:creationId xmlns:a16="http://schemas.microsoft.com/office/drawing/2014/main" id="{EEB7F476-5A2B-AE5A-E3C8-C98B2BB2CFB2}"/>
              </a:ext>
            </a:extLst>
          </p:cNvPr>
          <p:cNvSpPr>
            <a:spLocks noGrp="1"/>
          </p:cNvSpPr>
          <p:nvPr>
            <p:ph type="body" sz="quarter" idx="19" hasCustomPrompt="1"/>
          </p:nvPr>
        </p:nvSpPr>
        <p:spPr>
          <a:xfrm>
            <a:off x="6176136" y="2434986"/>
            <a:ext cx="2445349" cy="3288919"/>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20" name="Text Placeholder 20">
            <a:extLst>
              <a:ext uri="{FF2B5EF4-FFF2-40B4-BE49-F238E27FC236}">
                <a16:creationId xmlns:a16="http://schemas.microsoft.com/office/drawing/2014/main" id="{5F592926-B49E-F960-7B29-234C8715765A}"/>
              </a:ext>
            </a:extLst>
          </p:cNvPr>
          <p:cNvSpPr>
            <a:spLocks noGrp="1"/>
          </p:cNvSpPr>
          <p:nvPr>
            <p:ph type="body" sz="quarter" idx="20" hasCustomPrompt="1"/>
          </p:nvPr>
        </p:nvSpPr>
        <p:spPr>
          <a:xfrm>
            <a:off x="8931211" y="2434986"/>
            <a:ext cx="2445349" cy="3288919"/>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6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r>
              <a:rPr lang="en-GB"/>
              <a:t>Text here</a:t>
            </a:r>
            <a:endParaRPr lang="en-US"/>
          </a:p>
        </p:txBody>
      </p:sp>
      <p:sp>
        <p:nvSpPr>
          <p:cNvPr id="21" name="Text Placeholder 5">
            <a:extLst>
              <a:ext uri="{FF2B5EF4-FFF2-40B4-BE49-F238E27FC236}">
                <a16:creationId xmlns:a16="http://schemas.microsoft.com/office/drawing/2014/main" id="{7F9DEE19-5F9F-E7DA-E260-99FB245BA1DA}"/>
              </a:ext>
            </a:extLst>
          </p:cNvPr>
          <p:cNvSpPr>
            <a:spLocks noGrp="1"/>
          </p:cNvSpPr>
          <p:nvPr>
            <p:ph type="body" sz="quarter" idx="4294967295" hasCustomPrompt="1"/>
          </p:nvPr>
        </p:nvSpPr>
        <p:spPr>
          <a:xfrm>
            <a:off x="646113" y="1247776"/>
            <a:ext cx="9477375" cy="792220"/>
          </a:xfrm>
        </p:spPr>
        <p:txBody>
          <a:bodyPr>
            <a:noAutofit/>
          </a:bodyPr>
          <a:lstStyle>
            <a:lvl1pPr>
              <a:defRPr sz="1400"/>
            </a:lvl1pPr>
          </a:lstStyle>
          <a:p>
            <a:r>
              <a:rPr lang="en-GB" sz="1200" b="0">
                <a:solidFill>
                  <a:schemeClr val="tx1"/>
                </a:solidFill>
                <a:latin typeface="Trebuchet MS" panose="020B0703020202090204" pitchFamily="34" charset="0"/>
              </a:rPr>
              <a:t>This page can be used to display 4 blocks of text. Blocks can be increased in height or recoloured to other palette colours if desired (preferably navy or burgundy before using any secondary colours). *Delete this box if not required for text and adjust size and position of coloured boxes / text boxes where needed</a:t>
            </a:r>
            <a:endParaRPr lang="en-US" sz="1200" b="0">
              <a:solidFill>
                <a:schemeClr val="tx1"/>
              </a:solidFill>
              <a:latin typeface="Trebuchet MS" panose="020B0703020202090204" pitchFamily="34" charset="0"/>
            </a:endParaRPr>
          </a:p>
        </p:txBody>
      </p:sp>
    </p:spTree>
    <p:extLst>
      <p:ext uri="{BB962C8B-B14F-4D97-AF65-F5344CB8AC3E}">
        <p14:creationId xmlns:p14="http://schemas.microsoft.com/office/powerpoint/2010/main" val="1825327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 4 box content 2x2">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D140D72-AE65-5185-0A91-8CC9BC9A0F40}"/>
              </a:ext>
            </a:extLst>
          </p:cNvPr>
          <p:cNvSpPr>
            <a:spLocks noGrp="1"/>
          </p:cNvSpPr>
          <p:nvPr>
            <p:ph type="pic" sz="quarter" idx="21" hasCustomPrompt="1"/>
          </p:nvPr>
        </p:nvSpPr>
        <p:spPr>
          <a:xfrm>
            <a:off x="645458" y="2566297"/>
            <a:ext cx="4623031" cy="1761366"/>
          </a:xfrm>
          <a:custGeom>
            <a:avLst/>
            <a:gdLst>
              <a:gd name="connsiteX0" fmla="*/ 3811541 w 4623031"/>
              <a:gd name="connsiteY0" fmla="*/ 0 h 1758385"/>
              <a:gd name="connsiteX1" fmla="*/ 4252871 w 4623031"/>
              <a:gd name="connsiteY1" fmla="*/ 0 h 1758385"/>
              <a:gd name="connsiteX2" fmla="*/ 4623031 w 4623031"/>
              <a:gd name="connsiteY2" fmla="*/ 0 h 1758385"/>
              <a:gd name="connsiteX3" fmla="*/ 4623031 w 4623031"/>
              <a:gd name="connsiteY3" fmla="*/ 293070 h 1758385"/>
              <a:gd name="connsiteX4" fmla="*/ 4623031 w 4623031"/>
              <a:gd name="connsiteY4" fmla="*/ 637382 h 1758385"/>
              <a:gd name="connsiteX5" fmla="*/ 4623031 w 4623031"/>
              <a:gd name="connsiteY5" fmla="*/ 1465315 h 1758385"/>
              <a:gd name="connsiteX6" fmla="*/ 4412566 w 4623031"/>
              <a:gd name="connsiteY6" fmla="*/ 1758385 h 1758385"/>
              <a:gd name="connsiteX7" fmla="*/ 222151 w 4623031"/>
              <a:gd name="connsiteY7" fmla="*/ 1758385 h 1758385"/>
              <a:gd name="connsiteX8" fmla="*/ 0 w 4623031"/>
              <a:gd name="connsiteY8" fmla="*/ 1465315 h 1758385"/>
              <a:gd name="connsiteX9" fmla="*/ 0 w 4623031"/>
              <a:gd name="connsiteY9" fmla="*/ 293070 h 1758385"/>
              <a:gd name="connsiteX10" fmla="*/ 218256 w 4623031"/>
              <a:gd name="connsiteY10" fmla="*/ 14688 h 1758385"/>
              <a:gd name="connsiteX0" fmla="*/ 3811541 w 4623031"/>
              <a:gd name="connsiteY0" fmla="*/ 2981 h 1761366"/>
              <a:gd name="connsiteX1" fmla="*/ 4252871 w 4623031"/>
              <a:gd name="connsiteY1" fmla="*/ 2981 h 1761366"/>
              <a:gd name="connsiteX2" fmla="*/ 4623031 w 4623031"/>
              <a:gd name="connsiteY2" fmla="*/ 2981 h 1761366"/>
              <a:gd name="connsiteX3" fmla="*/ 4623031 w 4623031"/>
              <a:gd name="connsiteY3" fmla="*/ 296051 h 1761366"/>
              <a:gd name="connsiteX4" fmla="*/ 4623031 w 4623031"/>
              <a:gd name="connsiteY4" fmla="*/ 640363 h 1761366"/>
              <a:gd name="connsiteX5" fmla="*/ 4623031 w 4623031"/>
              <a:gd name="connsiteY5" fmla="*/ 1468296 h 1761366"/>
              <a:gd name="connsiteX6" fmla="*/ 4412566 w 4623031"/>
              <a:gd name="connsiteY6" fmla="*/ 1761366 h 1761366"/>
              <a:gd name="connsiteX7" fmla="*/ 222151 w 4623031"/>
              <a:gd name="connsiteY7" fmla="*/ 1761366 h 1761366"/>
              <a:gd name="connsiteX8" fmla="*/ 0 w 4623031"/>
              <a:gd name="connsiteY8" fmla="*/ 1468296 h 1761366"/>
              <a:gd name="connsiteX9" fmla="*/ 0 w 4623031"/>
              <a:gd name="connsiteY9" fmla="*/ 296051 h 1761366"/>
              <a:gd name="connsiteX10" fmla="*/ 235925 w 4623031"/>
              <a:gd name="connsiteY10" fmla="*/ 0 h 1761366"/>
              <a:gd name="connsiteX11" fmla="*/ 3811541 w 4623031"/>
              <a:gd name="connsiteY11" fmla="*/ 2981 h 1761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23031" h="1761366">
                <a:moveTo>
                  <a:pt x="3811541" y="2981"/>
                </a:moveTo>
                <a:lnTo>
                  <a:pt x="4252871" y="2981"/>
                </a:lnTo>
                <a:lnTo>
                  <a:pt x="4623031" y="2981"/>
                </a:lnTo>
                <a:lnTo>
                  <a:pt x="4623031" y="296051"/>
                </a:lnTo>
                <a:lnTo>
                  <a:pt x="4623031" y="640363"/>
                </a:lnTo>
                <a:lnTo>
                  <a:pt x="4623031" y="1468296"/>
                </a:lnTo>
                <a:cubicBezTo>
                  <a:pt x="4623031" y="1630154"/>
                  <a:pt x="4616999" y="1761366"/>
                  <a:pt x="4412566" y="1761366"/>
                </a:cubicBezTo>
                <a:lnTo>
                  <a:pt x="222151" y="1761366"/>
                </a:lnTo>
                <a:cubicBezTo>
                  <a:pt x="17718" y="1761366"/>
                  <a:pt x="0" y="1630154"/>
                  <a:pt x="0" y="1468296"/>
                </a:cubicBezTo>
                <a:lnTo>
                  <a:pt x="0" y="296051"/>
                </a:lnTo>
                <a:cubicBezTo>
                  <a:pt x="0" y="134194"/>
                  <a:pt x="31491" y="0"/>
                  <a:pt x="235925" y="0"/>
                </a:cubicBezTo>
                <a:lnTo>
                  <a:pt x="3811541" y="2981"/>
                </a:lnTo>
                <a:close/>
              </a:path>
            </a:pathLst>
          </a:custGeom>
          <a:solidFill>
            <a:srgbClr val="E6007E"/>
          </a:solidFill>
        </p:spPr>
        <p:txBody>
          <a:bodyPr wrap="square">
            <a:noAutofit/>
          </a:bodyPr>
          <a:lstStyle/>
          <a:p>
            <a:r>
              <a:rPr lang="en-US"/>
              <a:t> </a:t>
            </a:r>
          </a:p>
        </p:txBody>
      </p:sp>
      <p:sp>
        <p:nvSpPr>
          <p:cNvPr id="17" name="Picture Placeholder 16">
            <a:extLst>
              <a:ext uri="{FF2B5EF4-FFF2-40B4-BE49-F238E27FC236}">
                <a16:creationId xmlns:a16="http://schemas.microsoft.com/office/drawing/2014/main" id="{59392779-FD2A-CE71-5147-FB063090BE97}"/>
              </a:ext>
            </a:extLst>
          </p:cNvPr>
          <p:cNvSpPr>
            <a:spLocks noGrp="1"/>
          </p:cNvSpPr>
          <p:nvPr>
            <p:ph type="pic" sz="quarter" idx="22" hasCustomPrompt="1"/>
          </p:nvPr>
        </p:nvSpPr>
        <p:spPr>
          <a:xfrm>
            <a:off x="5796192" y="2566297"/>
            <a:ext cx="4623031" cy="1761366"/>
          </a:xfrm>
          <a:custGeom>
            <a:avLst/>
            <a:gdLst>
              <a:gd name="connsiteX0" fmla="*/ 3811541 w 4623031"/>
              <a:gd name="connsiteY0" fmla="*/ 0 h 1758385"/>
              <a:gd name="connsiteX1" fmla="*/ 4252871 w 4623031"/>
              <a:gd name="connsiteY1" fmla="*/ 0 h 1758385"/>
              <a:gd name="connsiteX2" fmla="*/ 4623031 w 4623031"/>
              <a:gd name="connsiteY2" fmla="*/ 0 h 1758385"/>
              <a:gd name="connsiteX3" fmla="*/ 4623031 w 4623031"/>
              <a:gd name="connsiteY3" fmla="*/ 293070 h 1758385"/>
              <a:gd name="connsiteX4" fmla="*/ 4623031 w 4623031"/>
              <a:gd name="connsiteY4" fmla="*/ 637382 h 1758385"/>
              <a:gd name="connsiteX5" fmla="*/ 4623031 w 4623031"/>
              <a:gd name="connsiteY5" fmla="*/ 1465315 h 1758385"/>
              <a:gd name="connsiteX6" fmla="*/ 4412566 w 4623031"/>
              <a:gd name="connsiteY6" fmla="*/ 1758385 h 1758385"/>
              <a:gd name="connsiteX7" fmla="*/ 222151 w 4623031"/>
              <a:gd name="connsiteY7" fmla="*/ 1758385 h 1758385"/>
              <a:gd name="connsiteX8" fmla="*/ 0 w 4623031"/>
              <a:gd name="connsiteY8" fmla="*/ 1465315 h 1758385"/>
              <a:gd name="connsiteX9" fmla="*/ 0 w 4623031"/>
              <a:gd name="connsiteY9" fmla="*/ 293070 h 1758385"/>
              <a:gd name="connsiteX10" fmla="*/ 218256 w 4623031"/>
              <a:gd name="connsiteY10" fmla="*/ 14688 h 1758385"/>
              <a:gd name="connsiteX0" fmla="*/ 3811541 w 4623031"/>
              <a:gd name="connsiteY0" fmla="*/ 2981 h 1761366"/>
              <a:gd name="connsiteX1" fmla="*/ 4252871 w 4623031"/>
              <a:gd name="connsiteY1" fmla="*/ 2981 h 1761366"/>
              <a:gd name="connsiteX2" fmla="*/ 4623031 w 4623031"/>
              <a:gd name="connsiteY2" fmla="*/ 2981 h 1761366"/>
              <a:gd name="connsiteX3" fmla="*/ 4623031 w 4623031"/>
              <a:gd name="connsiteY3" fmla="*/ 296051 h 1761366"/>
              <a:gd name="connsiteX4" fmla="*/ 4623031 w 4623031"/>
              <a:gd name="connsiteY4" fmla="*/ 640363 h 1761366"/>
              <a:gd name="connsiteX5" fmla="*/ 4623031 w 4623031"/>
              <a:gd name="connsiteY5" fmla="*/ 1468296 h 1761366"/>
              <a:gd name="connsiteX6" fmla="*/ 4412566 w 4623031"/>
              <a:gd name="connsiteY6" fmla="*/ 1761366 h 1761366"/>
              <a:gd name="connsiteX7" fmla="*/ 222151 w 4623031"/>
              <a:gd name="connsiteY7" fmla="*/ 1761366 h 1761366"/>
              <a:gd name="connsiteX8" fmla="*/ 0 w 4623031"/>
              <a:gd name="connsiteY8" fmla="*/ 1468296 h 1761366"/>
              <a:gd name="connsiteX9" fmla="*/ 0 w 4623031"/>
              <a:gd name="connsiteY9" fmla="*/ 296051 h 1761366"/>
              <a:gd name="connsiteX10" fmla="*/ 235925 w 4623031"/>
              <a:gd name="connsiteY10" fmla="*/ 0 h 1761366"/>
              <a:gd name="connsiteX11" fmla="*/ 3811541 w 4623031"/>
              <a:gd name="connsiteY11" fmla="*/ 2981 h 1761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23031" h="1761366">
                <a:moveTo>
                  <a:pt x="3811541" y="2981"/>
                </a:moveTo>
                <a:lnTo>
                  <a:pt x="4252871" y="2981"/>
                </a:lnTo>
                <a:lnTo>
                  <a:pt x="4623031" y="2981"/>
                </a:lnTo>
                <a:lnTo>
                  <a:pt x="4623031" y="296051"/>
                </a:lnTo>
                <a:lnTo>
                  <a:pt x="4623031" y="640363"/>
                </a:lnTo>
                <a:lnTo>
                  <a:pt x="4623031" y="1468296"/>
                </a:lnTo>
                <a:cubicBezTo>
                  <a:pt x="4623031" y="1630154"/>
                  <a:pt x="4616999" y="1761366"/>
                  <a:pt x="4412566" y="1761366"/>
                </a:cubicBezTo>
                <a:lnTo>
                  <a:pt x="222151" y="1761366"/>
                </a:lnTo>
                <a:cubicBezTo>
                  <a:pt x="17718" y="1761366"/>
                  <a:pt x="0" y="1630154"/>
                  <a:pt x="0" y="1468296"/>
                </a:cubicBezTo>
                <a:lnTo>
                  <a:pt x="0" y="296051"/>
                </a:lnTo>
                <a:cubicBezTo>
                  <a:pt x="0" y="134194"/>
                  <a:pt x="31491" y="0"/>
                  <a:pt x="235925" y="0"/>
                </a:cubicBezTo>
                <a:lnTo>
                  <a:pt x="3811541" y="2981"/>
                </a:lnTo>
                <a:close/>
              </a:path>
            </a:pathLst>
          </a:custGeom>
          <a:solidFill>
            <a:srgbClr val="E6007E"/>
          </a:solidFill>
        </p:spPr>
        <p:txBody>
          <a:bodyPr wrap="square">
            <a:noAutofit/>
          </a:bodyPr>
          <a:lstStyle/>
          <a:p>
            <a:r>
              <a:rPr lang="en-US"/>
              <a:t> </a:t>
            </a:r>
          </a:p>
        </p:txBody>
      </p:sp>
      <p:sp>
        <p:nvSpPr>
          <p:cNvPr id="18" name="Picture Placeholder 17">
            <a:extLst>
              <a:ext uri="{FF2B5EF4-FFF2-40B4-BE49-F238E27FC236}">
                <a16:creationId xmlns:a16="http://schemas.microsoft.com/office/drawing/2014/main" id="{2607E096-4470-80DA-4FF1-16A38DE6EAE4}"/>
              </a:ext>
            </a:extLst>
          </p:cNvPr>
          <p:cNvSpPr>
            <a:spLocks noGrp="1"/>
          </p:cNvSpPr>
          <p:nvPr>
            <p:ph type="pic" sz="quarter" idx="23" hasCustomPrompt="1"/>
          </p:nvPr>
        </p:nvSpPr>
        <p:spPr>
          <a:xfrm>
            <a:off x="645458" y="4476120"/>
            <a:ext cx="4623031" cy="1761366"/>
          </a:xfrm>
          <a:custGeom>
            <a:avLst/>
            <a:gdLst>
              <a:gd name="connsiteX0" fmla="*/ 3811541 w 4623031"/>
              <a:gd name="connsiteY0" fmla="*/ 0 h 1758385"/>
              <a:gd name="connsiteX1" fmla="*/ 4252871 w 4623031"/>
              <a:gd name="connsiteY1" fmla="*/ 0 h 1758385"/>
              <a:gd name="connsiteX2" fmla="*/ 4623031 w 4623031"/>
              <a:gd name="connsiteY2" fmla="*/ 0 h 1758385"/>
              <a:gd name="connsiteX3" fmla="*/ 4623031 w 4623031"/>
              <a:gd name="connsiteY3" fmla="*/ 293070 h 1758385"/>
              <a:gd name="connsiteX4" fmla="*/ 4623031 w 4623031"/>
              <a:gd name="connsiteY4" fmla="*/ 637382 h 1758385"/>
              <a:gd name="connsiteX5" fmla="*/ 4623031 w 4623031"/>
              <a:gd name="connsiteY5" fmla="*/ 1465315 h 1758385"/>
              <a:gd name="connsiteX6" fmla="*/ 4412566 w 4623031"/>
              <a:gd name="connsiteY6" fmla="*/ 1758385 h 1758385"/>
              <a:gd name="connsiteX7" fmla="*/ 222151 w 4623031"/>
              <a:gd name="connsiteY7" fmla="*/ 1758385 h 1758385"/>
              <a:gd name="connsiteX8" fmla="*/ 0 w 4623031"/>
              <a:gd name="connsiteY8" fmla="*/ 1465315 h 1758385"/>
              <a:gd name="connsiteX9" fmla="*/ 0 w 4623031"/>
              <a:gd name="connsiteY9" fmla="*/ 293070 h 1758385"/>
              <a:gd name="connsiteX10" fmla="*/ 218256 w 4623031"/>
              <a:gd name="connsiteY10" fmla="*/ 14688 h 1758385"/>
              <a:gd name="connsiteX0" fmla="*/ 3811541 w 4623031"/>
              <a:gd name="connsiteY0" fmla="*/ 2981 h 1761366"/>
              <a:gd name="connsiteX1" fmla="*/ 4252871 w 4623031"/>
              <a:gd name="connsiteY1" fmla="*/ 2981 h 1761366"/>
              <a:gd name="connsiteX2" fmla="*/ 4623031 w 4623031"/>
              <a:gd name="connsiteY2" fmla="*/ 2981 h 1761366"/>
              <a:gd name="connsiteX3" fmla="*/ 4623031 w 4623031"/>
              <a:gd name="connsiteY3" fmla="*/ 296051 h 1761366"/>
              <a:gd name="connsiteX4" fmla="*/ 4623031 w 4623031"/>
              <a:gd name="connsiteY4" fmla="*/ 640363 h 1761366"/>
              <a:gd name="connsiteX5" fmla="*/ 4623031 w 4623031"/>
              <a:gd name="connsiteY5" fmla="*/ 1468296 h 1761366"/>
              <a:gd name="connsiteX6" fmla="*/ 4412566 w 4623031"/>
              <a:gd name="connsiteY6" fmla="*/ 1761366 h 1761366"/>
              <a:gd name="connsiteX7" fmla="*/ 222151 w 4623031"/>
              <a:gd name="connsiteY7" fmla="*/ 1761366 h 1761366"/>
              <a:gd name="connsiteX8" fmla="*/ 0 w 4623031"/>
              <a:gd name="connsiteY8" fmla="*/ 1468296 h 1761366"/>
              <a:gd name="connsiteX9" fmla="*/ 0 w 4623031"/>
              <a:gd name="connsiteY9" fmla="*/ 296051 h 1761366"/>
              <a:gd name="connsiteX10" fmla="*/ 235925 w 4623031"/>
              <a:gd name="connsiteY10" fmla="*/ 0 h 1761366"/>
              <a:gd name="connsiteX11" fmla="*/ 3811541 w 4623031"/>
              <a:gd name="connsiteY11" fmla="*/ 2981 h 1761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23031" h="1761366">
                <a:moveTo>
                  <a:pt x="3811541" y="2981"/>
                </a:moveTo>
                <a:lnTo>
                  <a:pt x="4252871" y="2981"/>
                </a:lnTo>
                <a:lnTo>
                  <a:pt x="4623031" y="2981"/>
                </a:lnTo>
                <a:lnTo>
                  <a:pt x="4623031" y="296051"/>
                </a:lnTo>
                <a:lnTo>
                  <a:pt x="4623031" y="640363"/>
                </a:lnTo>
                <a:lnTo>
                  <a:pt x="4623031" y="1468296"/>
                </a:lnTo>
                <a:cubicBezTo>
                  <a:pt x="4623031" y="1630154"/>
                  <a:pt x="4616999" y="1761366"/>
                  <a:pt x="4412566" y="1761366"/>
                </a:cubicBezTo>
                <a:lnTo>
                  <a:pt x="222151" y="1761366"/>
                </a:lnTo>
                <a:cubicBezTo>
                  <a:pt x="17718" y="1761366"/>
                  <a:pt x="0" y="1630154"/>
                  <a:pt x="0" y="1468296"/>
                </a:cubicBezTo>
                <a:lnTo>
                  <a:pt x="0" y="296051"/>
                </a:lnTo>
                <a:cubicBezTo>
                  <a:pt x="0" y="134194"/>
                  <a:pt x="31491" y="0"/>
                  <a:pt x="235925" y="0"/>
                </a:cubicBezTo>
                <a:lnTo>
                  <a:pt x="3811541" y="2981"/>
                </a:lnTo>
                <a:close/>
              </a:path>
            </a:pathLst>
          </a:custGeom>
          <a:solidFill>
            <a:srgbClr val="012750"/>
          </a:solidFill>
        </p:spPr>
        <p:txBody>
          <a:bodyPr wrap="square">
            <a:noAutofit/>
          </a:bodyPr>
          <a:lstStyle/>
          <a:p>
            <a:r>
              <a:rPr lang="en-US"/>
              <a:t> </a:t>
            </a:r>
          </a:p>
        </p:txBody>
      </p:sp>
      <p:sp>
        <p:nvSpPr>
          <p:cNvPr id="19" name="Picture Placeholder 18">
            <a:extLst>
              <a:ext uri="{FF2B5EF4-FFF2-40B4-BE49-F238E27FC236}">
                <a16:creationId xmlns:a16="http://schemas.microsoft.com/office/drawing/2014/main" id="{C9C3F3ED-DDE6-50EC-6D88-CACF22B5194D}"/>
              </a:ext>
            </a:extLst>
          </p:cNvPr>
          <p:cNvSpPr>
            <a:spLocks noGrp="1"/>
          </p:cNvSpPr>
          <p:nvPr>
            <p:ph type="pic" sz="quarter" idx="24" hasCustomPrompt="1"/>
          </p:nvPr>
        </p:nvSpPr>
        <p:spPr>
          <a:xfrm>
            <a:off x="5796192" y="4476120"/>
            <a:ext cx="4623031" cy="1761366"/>
          </a:xfrm>
          <a:custGeom>
            <a:avLst/>
            <a:gdLst>
              <a:gd name="connsiteX0" fmla="*/ 3811541 w 4623031"/>
              <a:gd name="connsiteY0" fmla="*/ 0 h 1758385"/>
              <a:gd name="connsiteX1" fmla="*/ 4252871 w 4623031"/>
              <a:gd name="connsiteY1" fmla="*/ 0 h 1758385"/>
              <a:gd name="connsiteX2" fmla="*/ 4623031 w 4623031"/>
              <a:gd name="connsiteY2" fmla="*/ 0 h 1758385"/>
              <a:gd name="connsiteX3" fmla="*/ 4623031 w 4623031"/>
              <a:gd name="connsiteY3" fmla="*/ 293070 h 1758385"/>
              <a:gd name="connsiteX4" fmla="*/ 4623031 w 4623031"/>
              <a:gd name="connsiteY4" fmla="*/ 637382 h 1758385"/>
              <a:gd name="connsiteX5" fmla="*/ 4623031 w 4623031"/>
              <a:gd name="connsiteY5" fmla="*/ 1465315 h 1758385"/>
              <a:gd name="connsiteX6" fmla="*/ 4412566 w 4623031"/>
              <a:gd name="connsiteY6" fmla="*/ 1758385 h 1758385"/>
              <a:gd name="connsiteX7" fmla="*/ 222151 w 4623031"/>
              <a:gd name="connsiteY7" fmla="*/ 1758385 h 1758385"/>
              <a:gd name="connsiteX8" fmla="*/ 0 w 4623031"/>
              <a:gd name="connsiteY8" fmla="*/ 1465315 h 1758385"/>
              <a:gd name="connsiteX9" fmla="*/ 0 w 4623031"/>
              <a:gd name="connsiteY9" fmla="*/ 293070 h 1758385"/>
              <a:gd name="connsiteX10" fmla="*/ 218256 w 4623031"/>
              <a:gd name="connsiteY10" fmla="*/ 14688 h 1758385"/>
              <a:gd name="connsiteX0" fmla="*/ 3811541 w 4623031"/>
              <a:gd name="connsiteY0" fmla="*/ 2981 h 1761366"/>
              <a:gd name="connsiteX1" fmla="*/ 4252871 w 4623031"/>
              <a:gd name="connsiteY1" fmla="*/ 2981 h 1761366"/>
              <a:gd name="connsiteX2" fmla="*/ 4623031 w 4623031"/>
              <a:gd name="connsiteY2" fmla="*/ 2981 h 1761366"/>
              <a:gd name="connsiteX3" fmla="*/ 4623031 w 4623031"/>
              <a:gd name="connsiteY3" fmla="*/ 296051 h 1761366"/>
              <a:gd name="connsiteX4" fmla="*/ 4623031 w 4623031"/>
              <a:gd name="connsiteY4" fmla="*/ 640363 h 1761366"/>
              <a:gd name="connsiteX5" fmla="*/ 4623031 w 4623031"/>
              <a:gd name="connsiteY5" fmla="*/ 1468296 h 1761366"/>
              <a:gd name="connsiteX6" fmla="*/ 4412566 w 4623031"/>
              <a:gd name="connsiteY6" fmla="*/ 1761366 h 1761366"/>
              <a:gd name="connsiteX7" fmla="*/ 222151 w 4623031"/>
              <a:gd name="connsiteY7" fmla="*/ 1761366 h 1761366"/>
              <a:gd name="connsiteX8" fmla="*/ 0 w 4623031"/>
              <a:gd name="connsiteY8" fmla="*/ 1468296 h 1761366"/>
              <a:gd name="connsiteX9" fmla="*/ 0 w 4623031"/>
              <a:gd name="connsiteY9" fmla="*/ 296051 h 1761366"/>
              <a:gd name="connsiteX10" fmla="*/ 235925 w 4623031"/>
              <a:gd name="connsiteY10" fmla="*/ 0 h 1761366"/>
              <a:gd name="connsiteX11" fmla="*/ 3811541 w 4623031"/>
              <a:gd name="connsiteY11" fmla="*/ 2981 h 1761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23031" h="1761366">
                <a:moveTo>
                  <a:pt x="3811541" y="2981"/>
                </a:moveTo>
                <a:lnTo>
                  <a:pt x="4252871" y="2981"/>
                </a:lnTo>
                <a:lnTo>
                  <a:pt x="4623031" y="2981"/>
                </a:lnTo>
                <a:lnTo>
                  <a:pt x="4623031" y="296051"/>
                </a:lnTo>
                <a:lnTo>
                  <a:pt x="4623031" y="640363"/>
                </a:lnTo>
                <a:lnTo>
                  <a:pt x="4623031" y="1468296"/>
                </a:lnTo>
                <a:cubicBezTo>
                  <a:pt x="4623031" y="1630154"/>
                  <a:pt x="4616999" y="1761366"/>
                  <a:pt x="4412566" y="1761366"/>
                </a:cubicBezTo>
                <a:lnTo>
                  <a:pt x="222151" y="1761366"/>
                </a:lnTo>
                <a:cubicBezTo>
                  <a:pt x="17718" y="1761366"/>
                  <a:pt x="0" y="1630154"/>
                  <a:pt x="0" y="1468296"/>
                </a:cubicBezTo>
                <a:lnTo>
                  <a:pt x="0" y="296051"/>
                </a:lnTo>
                <a:cubicBezTo>
                  <a:pt x="0" y="134194"/>
                  <a:pt x="31491" y="0"/>
                  <a:pt x="235925" y="0"/>
                </a:cubicBezTo>
                <a:lnTo>
                  <a:pt x="3811541" y="2981"/>
                </a:lnTo>
                <a:close/>
              </a:path>
            </a:pathLst>
          </a:custGeom>
          <a:solidFill>
            <a:srgbClr val="012750"/>
          </a:solidFill>
        </p:spPr>
        <p:txBody>
          <a:bodyPr wrap="square">
            <a:noAutofit/>
          </a:bodyPr>
          <a:lstStyle/>
          <a:p>
            <a:r>
              <a:rPr lang="en-US"/>
              <a:t> </a:t>
            </a:r>
          </a:p>
        </p:txBody>
      </p:sp>
      <p:pic>
        <p:nvPicPr>
          <p:cNvPr id="2" name="Picture 4">
            <a:extLst>
              <a:ext uri="{FF2B5EF4-FFF2-40B4-BE49-F238E27FC236}">
                <a16:creationId xmlns:a16="http://schemas.microsoft.com/office/drawing/2014/main" id="{63196043-EA66-8164-76A7-25FC1C0D3299}"/>
              </a:ext>
            </a:extLst>
          </p:cNvPr>
          <p:cNvPicPr>
            <a:picLocks noChangeAspect="1"/>
          </p:cNvPicPr>
          <p:nvPr userDrawn="1"/>
        </p:nvPicPr>
        <p:blipFill>
          <a:blip r:embed="rId2"/>
          <a:srcRect/>
          <a:stretch/>
        </p:blipFill>
        <p:spPr>
          <a:xfrm>
            <a:off x="10131427" y="168851"/>
            <a:ext cx="2060573" cy="1007335"/>
          </a:xfrm>
          <a:prstGeom prst="rect">
            <a:avLst/>
          </a:prstGeom>
        </p:spPr>
      </p:pic>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478282" cy="550132"/>
          </a:xfrm>
        </p:spPr>
        <p:txBody>
          <a:bodyPr anchor="t">
            <a:normAutofit/>
          </a:bodyPr>
          <a:lstStyle>
            <a:lvl1pPr algn="l">
              <a:defRPr sz="2800">
                <a:solidFill>
                  <a:srgbClr val="E6007E"/>
                </a:solidFill>
              </a:defRPr>
            </a:lvl1pPr>
          </a:lstStyle>
          <a:p>
            <a:r>
              <a:rPr lang="en-GB"/>
              <a:t>4 box content page (2x2)</a:t>
            </a:r>
            <a:endParaRPr lang="en-US"/>
          </a:p>
        </p:txBody>
      </p:sp>
      <p:sp>
        <p:nvSpPr>
          <p:cNvPr id="4" name="Text Placeholder 20">
            <a:extLst>
              <a:ext uri="{FF2B5EF4-FFF2-40B4-BE49-F238E27FC236}">
                <a16:creationId xmlns:a16="http://schemas.microsoft.com/office/drawing/2014/main" id="{8CF6CC77-8241-79F4-F8C7-07514822BBF3}"/>
              </a:ext>
            </a:extLst>
          </p:cNvPr>
          <p:cNvSpPr>
            <a:spLocks noGrp="1"/>
          </p:cNvSpPr>
          <p:nvPr>
            <p:ph type="body" sz="quarter" idx="17"/>
          </p:nvPr>
        </p:nvSpPr>
        <p:spPr>
          <a:xfrm>
            <a:off x="645459" y="2824480"/>
            <a:ext cx="4623031" cy="1348962"/>
          </a:xfrm>
          <a:prstGeom prst="rect">
            <a:avLst/>
          </a:prstGeom>
          <a:noFill/>
        </p:spPr>
        <p:txBody>
          <a:bodyPr lIns="180000" tIns="180000" rIns="180000" bIns="36000" anchor="t" anchorCtr="0">
            <a:no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pic>
        <p:nvPicPr>
          <p:cNvPr id="5" name="Picture 4">
            <a:extLst>
              <a:ext uri="{FF2B5EF4-FFF2-40B4-BE49-F238E27FC236}">
                <a16:creationId xmlns:a16="http://schemas.microsoft.com/office/drawing/2014/main" id="{C836F115-0816-0A11-E07A-DCC7FE6D4BAD}"/>
              </a:ext>
            </a:extLst>
          </p:cNvPr>
          <p:cNvPicPr>
            <a:picLocks noChangeAspect="1"/>
          </p:cNvPicPr>
          <p:nvPr userDrawn="1"/>
        </p:nvPicPr>
        <p:blipFill>
          <a:blip r:embed="rId3"/>
          <a:srcRect/>
          <a:stretch/>
        </p:blipFill>
        <p:spPr>
          <a:xfrm>
            <a:off x="10123741" y="178331"/>
            <a:ext cx="2060575" cy="1007335"/>
          </a:xfrm>
          <a:prstGeom prst="rect">
            <a:avLst/>
          </a:prstGeom>
        </p:spPr>
      </p:pic>
      <p:sp>
        <p:nvSpPr>
          <p:cNvPr id="14" name="Text Placeholder 20">
            <a:extLst>
              <a:ext uri="{FF2B5EF4-FFF2-40B4-BE49-F238E27FC236}">
                <a16:creationId xmlns:a16="http://schemas.microsoft.com/office/drawing/2014/main" id="{8BB3D0B1-DFA1-F5AC-254B-2E6F084E1F9F}"/>
              </a:ext>
            </a:extLst>
          </p:cNvPr>
          <p:cNvSpPr>
            <a:spLocks noGrp="1"/>
          </p:cNvSpPr>
          <p:nvPr>
            <p:ph type="body" sz="quarter" idx="18"/>
          </p:nvPr>
        </p:nvSpPr>
        <p:spPr>
          <a:xfrm>
            <a:off x="5806739" y="2824480"/>
            <a:ext cx="4623031" cy="1348962"/>
          </a:xfrm>
          <a:prstGeom prst="rect">
            <a:avLst/>
          </a:prstGeom>
          <a:noFill/>
        </p:spPr>
        <p:txBody>
          <a:bodyPr lIns="180000" tIns="180000" rIns="180000" bIns="36000" anchor="t" anchorCtr="0">
            <a:no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15" name="Text Placeholder 20">
            <a:extLst>
              <a:ext uri="{FF2B5EF4-FFF2-40B4-BE49-F238E27FC236}">
                <a16:creationId xmlns:a16="http://schemas.microsoft.com/office/drawing/2014/main" id="{E95D7B7F-1517-F4C1-FBC0-18438FF4C2C7}"/>
              </a:ext>
            </a:extLst>
          </p:cNvPr>
          <p:cNvSpPr>
            <a:spLocks noGrp="1"/>
          </p:cNvSpPr>
          <p:nvPr>
            <p:ph type="body" sz="quarter" idx="19"/>
          </p:nvPr>
        </p:nvSpPr>
        <p:spPr>
          <a:xfrm>
            <a:off x="645459" y="4724400"/>
            <a:ext cx="4623031" cy="1348962"/>
          </a:xfrm>
          <a:prstGeom prst="rect">
            <a:avLst/>
          </a:prstGeom>
          <a:noFill/>
        </p:spPr>
        <p:txBody>
          <a:bodyPr lIns="180000" tIns="180000" rIns="180000" bIns="36000" anchor="t" anchorCtr="0">
            <a:no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16" name="Text Placeholder 20">
            <a:extLst>
              <a:ext uri="{FF2B5EF4-FFF2-40B4-BE49-F238E27FC236}">
                <a16:creationId xmlns:a16="http://schemas.microsoft.com/office/drawing/2014/main" id="{5E966E88-53B8-B0C0-ABD7-4743FC0B4EF0}"/>
              </a:ext>
            </a:extLst>
          </p:cNvPr>
          <p:cNvSpPr>
            <a:spLocks noGrp="1"/>
          </p:cNvSpPr>
          <p:nvPr>
            <p:ph type="body" sz="quarter" idx="20"/>
          </p:nvPr>
        </p:nvSpPr>
        <p:spPr>
          <a:xfrm>
            <a:off x="5806739" y="4724400"/>
            <a:ext cx="4623031" cy="1348962"/>
          </a:xfrm>
          <a:prstGeom prst="rect">
            <a:avLst/>
          </a:prstGeom>
          <a:noFill/>
        </p:spPr>
        <p:txBody>
          <a:bodyPr lIns="180000" tIns="180000" rIns="180000" bIns="36000" anchor="t" anchorCtr="0">
            <a:no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6" name="Text Placeholder 5">
            <a:extLst>
              <a:ext uri="{FF2B5EF4-FFF2-40B4-BE49-F238E27FC236}">
                <a16:creationId xmlns:a16="http://schemas.microsoft.com/office/drawing/2014/main" id="{FEAB4A18-860F-342D-2D93-69F72049568E}"/>
              </a:ext>
            </a:extLst>
          </p:cNvPr>
          <p:cNvSpPr>
            <a:spLocks noGrp="1"/>
          </p:cNvSpPr>
          <p:nvPr>
            <p:ph type="body" sz="quarter" idx="4294967295" hasCustomPrompt="1"/>
          </p:nvPr>
        </p:nvSpPr>
        <p:spPr>
          <a:xfrm>
            <a:off x="646113" y="1247776"/>
            <a:ext cx="9477375" cy="792220"/>
          </a:xfrm>
        </p:spPr>
        <p:txBody>
          <a:bodyPr>
            <a:noAutofit/>
          </a:bodyPr>
          <a:lstStyle>
            <a:lvl1pPr>
              <a:defRPr sz="1400"/>
            </a:lvl1pPr>
          </a:lstStyle>
          <a:p>
            <a:r>
              <a:rPr lang="en-GB" sz="1200" b="0">
                <a:solidFill>
                  <a:schemeClr val="tx1"/>
                </a:solidFill>
                <a:latin typeface="Trebuchet MS" panose="020B0703020202090204" pitchFamily="34" charset="0"/>
              </a:rPr>
              <a:t>This page can be used to display 4 blocks of text. Blocks can be increased in height or recoloured to other palette colours if desired (preferably navy or burgundy before using any secondary colours). *Delete this box if not required for text and adjust size and position of coloured boxes / text boxes where needed</a:t>
            </a:r>
            <a:endParaRPr lang="en-US" sz="1200" b="0">
              <a:solidFill>
                <a:schemeClr val="tx1"/>
              </a:solidFill>
              <a:latin typeface="Trebuchet MS" panose="020B0703020202090204" pitchFamily="34" charset="0"/>
            </a:endParaRPr>
          </a:p>
        </p:txBody>
      </p:sp>
    </p:spTree>
    <p:extLst>
      <p:ext uri="{BB962C8B-B14F-4D97-AF65-F5344CB8AC3E}">
        <p14:creationId xmlns:p14="http://schemas.microsoft.com/office/powerpoint/2010/main" val="3832782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 5 box content 3x2">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4B25D065-8DD4-037E-0C26-15F79B1C475E}"/>
              </a:ext>
            </a:extLst>
          </p:cNvPr>
          <p:cNvSpPr>
            <a:spLocks noGrp="1"/>
          </p:cNvSpPr>
          <p:nvPr>
            <p:ph type="pic" sz="quarter" idx="25" hasCustomPrompt="1"/>
          </p:nvPr>
        </p:nvSpPr>
        <p:spPr>
          <a:xfrm>
            <a:off x="649148" y="2286000"/>
            <a:ext cx="3207779" cy="1880246"/>
          </a:xfrm>
          <a:custGeom>
            <a:avLst/>
            <a:gdLst>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11" fmla="*/ 2644063 w 3207779"/>
              <a:gd name="connsiteY11" fmla="*/ 0 h 1880246"/>
              <a:gd name="connsiteX0" fmla="*/ 2644380 w 3208096"/>
              <a:gd name="connsiteY0" fmla="*/ 0 h 1880246"/>
              <a:gd name="connsiteX1" fmla="*/ 2950958 w 3208096"/>
              <a:gd name="connsiteY1" fmla="*/ 0 h 1880246"/>
              <a:gd name="connsiteX2" fmla="*/ 3208096 w 3208096"/>
              <a:gd name="connsiteY2" fmla="*/ 0 h 1880246"/>
              <a:gd name="connsiteX3" fmla="*/ 3208096 w 3208096"/>
              <a:gd name="connsiteY3" fmla="*/ 312701 h 1880246"/>
              <a:gd name="connsiteX4" fmla="*/ 3208096 w 3208096"/>
              <a:gd name="connsiteY4" fmla="*/ 680075 h 1880246"/>
              <a:gd name="connsiteX5" fmla="*/ 3203940 w 3208096"/>
              <a:gd name="connsiteY5" fmla="*/ 1622470 h 1880246"/>
              <a:gd name="connsiteX6" fmla="*/ 2976168 w 3208096"/>
              <a:gd name="connsiteY6" fmla="*/ 1880246 h 1880246"/>
              <a:gd name="connsiteX7" fmla="*/ 248920 w 3208096"/>
              <a:gd name="connsiteY7" fmla="*/ 1880246 h 1880246"/>
              <a:gd name="connsiteX8" fmla="*/ 710 w 3208096"/>
              <a:gd name="connsiteY8" fmla="*/ 1563392 h 1880246"/>
              <a:gd name="connsiteX9" fmla="*/ 710 w 3208096"/>
              <a:gd name="connsiteY9" fmla="*/ 410672 h 1880246"/>
              <a:gd name="connsiteX10" fmla="*/ 287185 w 3208096"/>
              <a:gd name="connsiteY10" fmla="*/ 3203 h 1880246"/>
              <a:gd name="connsiteX11" fmla="*/ 2644380 w 320809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286475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4398 w 3208114"/>
              <a:gd name="connsiteY0" fmla="*/ 0 h 1880246"/>
              <a:gd name="connsiteX1" fmla="*/ 2950976 w 3208114"/>
              <a:gd name="connsiteY1" fmla="*/ 0 h 1880246"/>
              <a:gd name="connsiteX2" fmla="*/ 3208114 w 3208114"/>
              <a:gd name="connsiteY2" fmla="*/ 0 h 1880246"/>
              <a:gd name="connsiteX3" fmla="*/ 3208114 w 3208114"/>
              <a:gd name="connsiteY3" fmla="*/ 312701 h 1880246"/>
              <a:gd name="connsiteX4" fmla="*/ 3208114 w 3208114"/>
              <a:gd name="connsiteY4" fmla="*/ 680075 h 1880246"/>
              <a:gd name="connsiteX5" fmla="*/ 3203958 w 3208114"/>
              <a:gd name="connsiteY5" fmla="*/ 1622470 h 1880246"/>
              <a:gd name="connsiteX6" fmla="*/ 2976186 w 3208114"/>
              <a:gd name="connsiteY6" fmla="*/ 1880246 h 1880246"/>
              <a:gd name="connsiteX7" fmla="*/ 248938 w 3208114"/>
              <a:gd name="connsiteY7" fmla="*/ 1880246 h 1880246"/>
              <a:gd name="connsiteX8" fmla="*/ 728 w 3208114"/>
              <a:gd name="connsiteY8" fmla="*/ 1563392 h 1880246"/>
              <a:gd name="connsiteX9" fmla="*/ 728 w 3208114"/>
              <a:gd name="connsiteY9" fmla="*/ 394459 h 1880246"/>
              <a:gd name="connsiteX10" fmla="*/ 361781 w 3208114"/>
              <a:gd name="connsiteY10" fmla="*/ 3203 h 1880246"/>
              <a:gd name="connsiteX11" fmla="*/ 2644398 w 3208114"/>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361446 w 3207779"/>
              <a:gd name="connsiteY10" fmla="*/ 3203 h 1880246"/>
              <a:gd name="connsiteX11" fmla="*/ 2644063 w 3207779"/>
              <a:gd name="connsiteY11" fmla="*/ 0 h 1880246"/>
              <a:gd name="connsiteX0" fmla="*/ 2648209 w 3211925"/>
              <a:gd name="connsiteY0" fmla="*/ 0 h 1880246"/>
              <a:gd name="connsiteX1" fmla="*/ 2954787 w 3211925"/>
              <a:gd name="connsiteY1" fmla="*/ 0 h 1880246"/>
              <a:gd name="connsiteX2" fmla="*/ 3211925 w 3211925"/>
              <a:gd name="connsiteY2" fmla="*/ 0 h 1880246"/>
              <a:gd name="connsiteX3" fmla="*/ 3211925 w 3211925"/>
              <a:gd name="connsiteY3" fmla="*/ 312701 h 1880246"/>
              <a:gd name="connsiteX4" fmla="*/ 3211925 w 3211925"/>
              <a:gd name="connsiteY4" fmla="*/ 680075 h 1880246"/>
              <a:gd name="connsiteX5" fmla="*/ 3207769 w 3211925"/>
              <a:gd name="connsiteY5" fmla="*/ 1622470 h 1880246"/>
              <a:gd name="connsiteX6" fmla="*/ 2979997 w 3211925"/>
              <a:gd name="connsiteY6" fmla="*/ 1880246 h 1880246"/>
              <a:gd name="connsiteX7" fmla="*/ 252749 w 3211925"/>
              <a:gd name="connsiteY7" fmla="*/ 1880246 h 1880246"/>
              <a:gd name="connsiteX8" fmla="*/ 4539 w 3211925"/>
              <a:gd name="connsiteY8" fmla="*/ 1563392 h 1880246"/>
              <a:gd name="connsiteX9" fmla="*/ 4539 w 3211925"/>
              <a:gd name="connsiteY9" fmla="*/ 345820 h 1880246"/>
              <a:gd name="connsiteX10" fmla="*/ 294255 w 3211925"/>
              <a:gd name="connsiteY10" fmla="*/ 3203 h 1880246"/>
              <a:gd name="connsiteX11" fmla="*/ 2648209 w 3211925"/>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290109 w 3207779"/>
              <a:gd name="connsiteY10" fmla="*/ 3203 h 1880246"/>
              <a:gd name="connsiteX11" fmla="*/ 2644063 w 3207779"/>
              <a:gd name="connsiteY11" fmla="*/ 0 h 1880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7779" h="1880246">
                <a:moveTo>
                  <a:pt x="2644063" y="0"/>
                </a:moveTo>
                <a:lnTo>
                  <a:pt x="2950641" y="0"/>
                </a:lnTo>
                <a:lnTo>
                  <a:pt x="3207779" y="0"/>
                </a:lnTo>
                <a:lnTo>
                  <a:pt x="3207779" y="312701"/>
                </a:lnTo>
                <a:lnTo>
                  <a:pt x="3207779" y="680075"/>
                </a:lnTo>
                <a:cubicBezTo>
                  <a:pt x="3206394" y="994207"/>
                  <a:pt x="3205008" y="1308338"/>
                  <a:pt x="3203623" y="1622470"/>
                </a:cubicBezTo>
                <a:cubicBezTo>
                  <a:pt x="3203623" y="1795169"/>
                  <a:pt x="3117864" y="1880246"/>
                  <a:pt x="2975851" y="1880246"/>
                </a:cubicBezTo>
                <a:lnTo>
                  <a:pt x="248603" y="1880246"/>
                </a:lnTo>
                <a:cubicBezTo>
                  <a:pt x="106590" y="1880246"/>
                  <a:pt x="393" y="1736091"/>
                  <a:pt x="393" y="1563392"/>
                </a:cubicBezTo>
                <a:cubicBezTo>
                  <a:pt x="1754" y="1180513"/>
                  <a:pt x="-968" y="728699"/>
                  <a:pt x="393" y="345820"/>
                </a:cubicBezTo>
                <a:cubicBezTo>
                  <a:pt x="2221" y="53499"/>
                  <a:pt x="41593" y="-2368"/>
                  <a:pt x="290109" y="3203"/>
                </a:cubicBezTo>
                <a:lnTo>
                  <a:pt x="2644063" y="0"/>
                </a:lnTo>
                <a:close/>
              </a:path>
            </a:pathLst>
          </a:custGeom>
          <a:solidFill>
            <a:srgbClr val="E6007E"/>
          </a:solidFill>
        </p:spPr>
        <p:txBody>
          <a:bodyPr wrap="square">
            <a:noAutofit/>
          </a:bodyPr>
          <a:lstStyle/>
          <a:p>
            <a:r>
              <a:rPr lang="en-US"/>
              <a:t> </a:t>
            </a:r>
          </a:p>
        </p:txBody>
      </p:sp>
      <p:sp>
        <p:nvSpPr>
          <p:cNvPr id="19" name="Picture Placeholder 18">
            <a:extLst>
              <a:ext uri="{FF2B5EF4-FFF2-40B4-BE49-F238E27FC236}">
                <a16:creationId xmlns:a16="http://schemas.microsoft.com/office/drawing/2014/main" id="{CDF23ABD-2A96-F052-6E15-8E5086DD5936}"/>
              </a:ext>
            </a:extLst>
          </p:cNvPr>
          <p:cNvSpPr>
            <a:spLocks noGrp="1"/>
          </p:cNvSpPr>
          <p:nvPr>
            <p:ph type="pic" sz="quarter" idx="26" hasCustomPrompt="1"/>
          </p:nvPr>
        </p:nvSpPr>
        <p:spPr>
          <a:xfrm>
            <a:off x="3951148" y="2286000"/>
            <a:ext cx="3207779" cy="1880246"/>
          </a:xfrm>
          <a:custGeom>
            <a:avLst/>
            <a:gdLst>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11" fmla="*/ 2644063 w 3207779"/>
              <a:gd name="connsiteY11" fmla="*/ 0 h 1880246"/>
              <a:gd name="connsiteX0" fmla="*/ 2644380 w 3208096"/>
              <a:gd name="connsiteY0" fmla="*/ 0 h 1880246"/>
              <a:gd name="connsiteX1" fmla="*/ 2950958 w 3208096"/>
              <a:gd name="connsiteY1" fmla="*/ 0 h 1880246"/>
              <a:gd name="connsiteX2" fmla="*/ 3208096 w 3208096"/>
              <a:gd name="connsiteY2" fmla="*/ 0 h 1880246"/>
              <a:gd name="connsiteX3" fmla="*/ 3208096 w 3208096"/>
              <a:gd name="connsiteY3" fmla="*/ 312701 h 1880246"/>
              <a:gd name="connsiteX4" fmla="*/ 3208096 w 3208096"/>
              <a:gd name="connsiteY4" fmla="*/ 680075 h 1880246"/>
              <a:gd name="connsiteX5" fmla="*/ 3203940 w 3208096"/>
              <a:gd name="connsiteY5" fmla="*/ 1622470 h 1880246"/>
              <a:gd name="connsiteX6" fmla="*/ 2976168 w 3208096"/>
              <a:gd name="connsiteY6" fmla="*/ 1880246 h 1880246"/>
              <a:gd name="connsiteX7" fmla="*/ 248920 w 3208096"/>
              <a:gd name="connsiteY7" fmla="*/ 1880246 h 1880246"/>
              <a:gd name="connsiteX8" fmla="*/ 710 w 3208096"/>
              <a:gd name="connsiteY8" fmla="*/ 1563392 h 1880246"/>
              <a:gd name="connsiteX9" fmla="*/ 710 w 3208096"/>
              <a:gd name="connsiteY9" fmla="*/ 410672 h 1880246"/>
              <a:gd name="connsiteX10" fmla="*/ 287185 w 3208096"/>
              <a:gd name="connsiteY10" fmla="*/ 3203 h 1880246"/>
              <a:gd name="connsiteX11" fmla="*/ 2644380 w 320809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286475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4398 w 3208114"/>
              <a:gd name="connsiteY0" fmla="*/ 0 h 1880246"/>
              <a:gd name="connsiteX1" fmla="*/ 2950976 w 3208114"/>
              <a:gd name="connsiteY1" fmla="*/ 0 h 1880246"/>
              <a:gd name="connsiteX2" fmla="*/ 3208114 w 3208114"/>
              <a:gd name="connsiteY2" fmla="*/ 0 h 1880246"/>
              <a:gd name="connsiteX3" fmla="*/ 3208114 w 3208114"/>
              <a:gd name="connsiteY3" fmla="*/ 312701 h 1880246"/>
              <a:gd name="connsiteX4" fmla="*/ 3208114 w 3208114"/>
              <a:gd name="connsiteY4" fmla="*/ 680075 h 1880246"/>
              <a:gd name="connsiteX5" fmla="*/ 3203958 w 3208114"/>
              <a:gd name="connsiteY5" fmla="*/ 1622470 h 1880246"/>
              <a:gd name="connsiteX6" fmla="*/ 2976186 w 3208114"/>
              <a:gd name="connsiteY6" fmla="*/ 1880246 h 1880246"/>
              <a:gd name="connsiteX7" fmla="*/ 248938 w 3208114"/>
              <a:gd name="connsiteY7" fmla="*/ 1880246 h 1880246"/>
              <a:gd name="connsiteX8" fmla="*/ 728 w 3208114"/>
              <a:gd name="connsiteY8" fmla="*/ 1563392 h 1880246"/>
              <a:gd name="connsiteX9" fmla="*/ 728 w 3208114"/>
              <a:gd name="connsiteY9" fmla="*/ 394459 h 1880246"/>
              <a:gd name="connsiteX10" fmla="*/ 361781 w 3208114"/>
              <a:gd name="connsiteY10" fmla="*/ 3203 h 1880246"/>
              <a:gd name="connsiteX11" fmla="*/ 2644398 w 3208114"/>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361446 w 3207779"/>
              <a:gd name="connsiteY10" fmla="*/ 3203 h 1880246"/>
              <a:gd name="connsiteX11" fmla="*/ 2644063 w 3207779"/>
              <a:gd name="connsiteY11" fmla="*/ 0 h 1880246"/>
              <a:gd name="connsiteX0" fmla="*/ 2648209 w 3211925"/>
              <a:gd name="connsiteY0" fmla="*/ 0 h 1880246"/>
              <a:gd name="connsiteX1" fmla="*/ 2954787 w 3211925"/>
              <a:gd name="connsiteY1" fmla="*/ 0 h 1880246"/>
              <a:gd name="connsiteX2" fmla="*/ 3211925 w 3211925"/>
              <a:gd name="connsiteY2" fmla="*/ 0 h 1880246"/>
              <a:gd name="connsiteX3" fmla="*/ 3211925 w 3211925"/>
              <a:gd name="connsiteY3" fmla="*/ 312701 h 1880246"/>
              <a:gd name="connsiteX4" fmla="*/ 3211925 w 3211925"/>
              <a:gd name="connsiteY4" fmla="*/ 680075 h 1880246"/>
              <a:gd name="connsiteX5" fmla="*/ 3207769 w 3211925"/>
              <a:gd name="connsiteY5" fmla="*/ 1622470 h 1880246"/>
              <a:gd name="connsiteX6" fmla="*/ 2979997 w 3211925"/>
              <a:gd name="connsiteY6" fmla="*/ 1880246 h 1880246"/>
              <a:gd name="connsiteX7" fmla="*/ 252749 w 3211925"/>
              <a:gd name="connsiteY7" fmla="*/ 1880246 h 1880246"/>
              <a:gd name="connsiteX8" fmla="*/ 4539 w 3211925"/>
              <a:gd name="connsiteY8" fmla="*/ 1563392 h 1880246"/>
              <a:gd name="connsiteX9" fmla="*/ 4539 w 3211925"/>
              <a:gd name="connsiteY9" fmla="*/ 345820 h 1880246"/>
              <a:gd name="connsiteX10" fmla="*/ 294255 w 3211925"/>
              <a:gd name="connsiteY10" fmla="*/ 3203 h 1880246"/>
              <a:gd name="connsiteX11" fmla="*/ 2648209 w 3211925"/>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290109 w 3207779"/>
              <a:gd name="connsiteY10" fmla="*/ 3203 h 1880246"/>
              <a:gd name="connsiteX11" fmla="*/ 2644063 w 3207779"/>
              <a:gd name="connsiteY11" fmla="*/ 0 h 1880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7779" h="1880246">
                <a:moveTo>
                  <a:pt x="2644063" y="0"/>
                </a:moveTo>
                <a:lnTo>
                  <a:pt x="2950641" y="0"/>
                </a:lnTo>
                <a:lnTo>
                  <a:pt x="3207779" y="0"/>
                </a:lnTo>
                <a:lnTo>
                  <a:pt x="3207779" y="312701"/>
                </a:lnTo>
                <a:lnTo>
                  <a:pt x="3207779" y="680075"/>
                </a:lnTo>
                <a:cubicBezTo>
                  <a:pt x="3206394" y="994207"/>
                  <a:pt x="3205008" y="1308338"/>
                  <a:pt x="3203623" y="1622470"/>
                </a:cubicBezTo>
                <a:cubicBezTo>
                  <a:pt x="3203623" y="1795169"/>
                  <a:pt x="3117864" y="1880246"/>
                  <a:pt x="2975851" y="1880246"/>
                </a:cubicBezTo>
                <a:lnTo>
                  <a:pt x="248603" y="1880246"/>
                </a:lnTo>
                <a:cubicBezTo>
                  <a:pt x="106590" y="1880246"/>
                  <a:pt x="393" y="1736091"/>
                  <a:pt x="393" y="1563392"/>
                </a:cubicBezTo>
                <a:cubicBezTo>
                  <a:pt x="1754" y="1180513"/>
                  <a:pt x="-968" y="728699"/>
                  <a:pt x="393" y="345820"/>
                </a:cubicBezTo>
                <a:cubicBezTo>
                  <a:pt x="2221" y="53499"/>
                  <a:pt x="41593" y="-2368"/>
                  <a:pt x="290109" y="3203"/>
                </a:cubicBezTo>
                <a:lnTo>
                  <a:pt x="2644063" y="0"/>
                </a:lnTo>
                <a:close/>
              </a:path>
            </a:pathLst>
          </a:custGeom>
          <a:solidFill>
            <a:srgbClr val="E6007E"/>
          </a:solidFill>
        </p:spPr>
        <p:txBody>
          <a:bodyPr wrap="square">
            <a:noAutofit/>
          </a:bodyPr>
          <a:lstStyle/>
          <a:p>
            <a:r>
              <a:rPr lang="en-US"/>
              <a:t> </a:t>
            </a:r>
          </a:p>
        </p:txBody>
      </p:sp>
      <p:sp>
        <p:nvSpPr>
          <p:cNvPr id="20" name="Picture Placeholder 19">
            <a:extLst>
              <a:ext uri="{FF2B5EF4-FFF2-40B4-BE49-F238E27FC236}">
                <a16:creationId xmlns:a16="http://schemas.microsoft.com/office/drawing/2014/main" id="{77E5F4D0-800C-DE6E-6A92-3230CDAE7215}"/>
              </a:ext>
            </a:extLst>
          </p:cNvPr>
          <p:cNvSpPr>
            <a:spLocks noGrp="1"/>
          </p:cNvSpPr>
          <p:nvPr>
            <p:ph type="pic" sz="quarter" idx="27" hasCustomPrompt="1"/>
          </p:nvPr>
        </p:nvSpPr>
        <p:spPr>
          <a:xfrm>
            <a:off x="7253148" y="2286000"/>
            <a:ext cx="3207779" cy="1880246"/>
          </a:xfrm>
          <a:custGeom>
            <a:avLst/>
            <a:gdLst>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11" fmla="*/ 2644063 w 3207779"/>
              <a:gd name="connsiteY11" fmla="*/ 0 h 1880246"/>
              <a:gd name="connsiteX0" fmla="*/ 2644380 w 3208096"/>
              <a:gd name="connsiteY0" fmla="*/ 0 h 1880246"/>
              <a:gd name="connsiteX1" fmla="*/ 2950958 w 3208096"/>
              <a:gd name="connsiteY1" fmla="*/ 0 h 1880246"/>
              <a:gd name="connsiteX2" fmla="*/ 3208096 w 3208096"/>
              <a:gd name="connsiteY2" fmla="*/ 0 h 1880246"/>
              <a:gd name="connsiteX3" fmla="*/ 3208096 w 3208096"/>
              <a:gd name="connsiteY3" fmla="*/ 312701 h 1880246"/>
              <a:gd name="connsiteX4" fmla="*/ 3208096 w 3208096"/>
              <a:gd name="connsiteY4" fmla="*/ 680075 h 1880246"/>
              <a:gd name="connsiteX5" fmla="*/ 3203940 w 3208096"/>
              <a:gd name="connsiteY5" fmla="*/ 1622470 h 1880246"/>
              <a:gd name="connsiteX6" fmla="*/ 2976168 w 3208096"/>
              <a:gd name="connsiteY6" fmla="*/ 1880246 h 1880246"/>
              <a:gd name="connsiteX7" fmla="*/ 248920 w 3208096"/>
              <a:gd name="connsiteY7" fmla="*/ 1880246 h 1880246"/>
              <a:gd name="connsiteX8" fmla="*/ 710 w 3208096"/>
              <a:gd name="connsiteY8" fmla="*/ 1563392 h 1880246"/>
              <a:gd name="connsiteX9" fmla="*/ 710 w 3208096"/>
              <a:gd name="connsiteY9" fmla="*/ 410672 h 1880246"/>
              <a:gd name="connsiteX10" fmla="*/ 287185 w 3208096"/>
              <a:gd name="connsiteY10" fmla="*/ 3203 h 1880246"/>
              <a:gd name="connsiteX11" fmla="*/ 2644380 w 320809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286475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4398 w 3208114"/>
              <a:gd name="connsiteY0" fmla="*/ 0 h 1880246"/>
              <a:gd name="connsiteX1" fmla="*/ 2950976 w 3208114"/>
              <a:gd name="connsiteY1" fmla="*/ 0 h 1880246"/>
              <a:gd name="connsiteX2" fmla="*/ 3208114 w 3208114"/>
              <a:gd name="connsiteY2" fmla="*/ 0 h 1880246"/>
              <a:gd name="connsiteX3" fmla="*/ 3208114 w 3208114"/>
              <a:gd name="connsiteY3" fmla="*/ 312701 h 1880246"/>
              <a:gd name="connsiteX4" fmla="*/ 3208114 w 3208114"/>
              <a:gd name="connsiteY4" fmla="*/ 680075 h 1880246"/>
              <a:gd name="connsiteX5" fmla="*/ 3203958 w 3208114"/>
              <a:gd name="connsiteY5" fmla="*/ 1622470 h 1880246"/>
              <a:gd name="connsiteX6" fmla="*/ 2976186 w 3208114"/>
              <a:gd name="connsiteY6" fmla="*/ 1880246 h 1880246"/>
              <a:gd name="connsiteX7" fmla="*/ 248938 w 3208114"/>
              <a:gd name="connsiteY7" fmla="*/ 1880246 h 1880246"/>
              <a:gd name="connsiteX8" fmla="*/ 728 w 3208114"/>
              <a:gd name="connsiteY8" fmla="*/ 1563392 h 1880246"/>
              <a:gd name="connsiteX9" fmla="*/ 728 w 3208114"/>
              <a:gd name="connsiteY9" fmla="*/ 394459 h 1880246"/>
              <a:gd name="connsiteX10" fmla="*/ 361781 w 3208114"/>
              <a:gd name="connsiteY10" fmla="*/ 3203 h 1880246"/>
              <a:gd name="connsiteX11" fmla="*/ 2644398 w 3208114"/>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361446 w 3207779"/>
              <a:gd name="connsiteY10" fmla="*/ 3203 h 1880246"/>
              <a:gd name="connsiteX11" fmla="*/ 2644063 w 3207779"/>
              <a:gd name="connsiteY11" fmla="*/ 0 h 1880246"/>
              <a:gd name="connsiteX0" fmla="*/ 2648209 w 3211925"/>
              <a:gd name="connsiteY0" fmla="*/ 0 h 1880246"/>
              <a:gd name="connsiteX1" fmla="*/ 2954787 w 3211925"/>
              <a:gd name="connsiteY1" fmla="*/ 0 h 1880246"/>
              <a:gd name="connsiteX2" fmla="*/ 3211925 w 3211925"/>
              <a:gd name="connsiteY2" fmla="*/ 0 h 1880246"/>
              <a:gd name="connsiteX3" fmla="*/ 3211925 w 3211925"/>
              <a:gd name="connsiteY3" fmla="*/ 312701 h 1880246"/>
              <a:gd name="connsiteX4" fmla="*/ 3211925 w 3211925"/>
              <a:gd name="connsiteY4" fmla="*/ 680075 h 1880246"/>
              <a:gd name="connsiteX5" fmla="*/ 3207769 w 3211925"/>
              <a:gd name="connsiteY5" fmla="*/ 1622470 h 1880246"/>
              <a:gd name="connsiteX6" fmla="*/ 2979997 w 3211925"/>
              <a:gd name="connsiteY6" fmla="*/ 1880246 h 1880246"/>
              <a:gd name="connsiteX7" fmla="*/ 252749 w 3211925"/>
              <a:gd name="connsiteY7" fmla="*/ 1880246 h 1880246"/>
              <a:gd name="connsiteX8" fmla="*/ 4539 w 3211925"/>
              <a:gd name="connsiteY8" fmla="*/ 1563392 h 1880246"/>
              <a:gd name="connsiteX9" fmla="*/ 4539 w 3211925"/>
              <a:gd name="connsiteY9" fmla="*/ 345820 h 1880246"/>
              <a:gd name="connsiteX10" fmla="*/ 294255 w 3211925"/>
              <a:gd name="connsiteY10" fmla="*/ 3203 h 1880246"/>
              <a:gd name="connsiteX11" fmla="*/ 2648209 w 3211925"/>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290109 w 3207779"/>
              <a:gd name="connsiteY10" fmla="*/ 3203 h 1880246"/>
              <a:gd name="connsiteX11" fmla="*/ 2644063 w 3207779"/>
              <a:gd name="connsiteY11" fmla="*/ 0 h 1880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7779" h="1880246">
                <a:moveTo>
                  <a:pt x="2644063" y="0"/>
                </a:moveTo>
                <a:lnTo>
                  <a:pt x="2950641" y="0"/>
                </a:lnTo>
                <a:lnTo>
                  <a:pt x="3207779" y="0"/>
                </a:lnTo>
                <a:lnTo>
                  <a:pt x="3207779" y="312701"/>
                </a:lnTo>
                <a:lnTo>
                  <a:pt x="3207779" y="680075"/>
                </a:lnTo>
                <a:cubicBezTo>
                  <a:pt x="3206394" y="994207"/>
                  <a:pt x="3205008" y="1308338"/>
                  <a:pt x="3203623" y="1622470"/>
                </a:cubicBezTo>
                <a:cubicBezTo>
                  <a:pt x="3203623" y="1795169"/>
                  <a:pt x="3117864" y="1880246"/>
                  <a:pt x="2975851" y="1880246"/>
                </a:cubicBezTo>
                <a:lnTo>
                  <a:pt x="248603" y="1880246"/>
                </a:lnTo>
                <a:cubicBezTo>
                  <a:pt x="106590" y="1880246"/>
                  <a:pt x="393" y="1736091"/>
                  <a:pt x="393" y="1563392"/>
                </a:cubicBezTo>
                <a:cubicBezTo>
                  <a:pt x="1754" y="1180513"/>
                  <a:pt x="-968" y="728699"/>
                  <a:pt x="393" y="345820"/>
                </a:cubicBezTo>
                <a:cubicBezTo>
                  <a:pt x="2221" y="53499"/>
                  <a:pt x="41593" y="-2368"/>
                  <a:pt x="290109" y="3203"/>
                </a:cubicBezTo>
                <a:lnTo>
                  <a:pt x="2644063" y="0"/>
                </a:lnTo>
                <a:close/>
              </a:path>
            </a:pathLst>
          </a:custGeom>
          <a:solidFill>
            <a:srgbClr val="E6007E"/>
          </a:solidFill>
        </p:spPr>
        <p:txBody>
          <a:bodyPr wrap="square">
            <a:noAutofit/>
          </a:bodyPr>
          <a:lstStyle/>
          <a:p>
            <a:r>
              <a:rPr lang="en-US"/>
              <a:t> </a:t>
            </a:r>
          </a:p>
        </p:txBody>
      </p:sp>
      <p:sp>
        <p:nvSpPr>
          <p:cNvPr id="21" name="Picture Placeholder 20">
            <a:extLst>
              <a:ext uri="{FF2B5EF4-FFF2-40B4-BE49-F238E27FC236}">
                <a16:creationId xmlns:a16="http://schemas.microsoft.com/office/drawing/2014/main" id="{67290589-07AB-6EAF-E15F-586DAAE127FD}"/>
              </a:ext>
            </a:extLst>
          </p:cNvPr>
          <p:cNvSpPr>
            <a:spLocks noGrp="1"/>
          </p:cNvSpPr>
          <p:nvPr>
            <p:ph type="pic" sz="quarter" idx="28" hasCustomPrompt="1"/>
          </p:nvPr>
        </p:nvSpPr>
        <p:spPr>
          <a:xfrm>
            <a:off x="2308615" y="4292600"/>
            <a:ext cx="3207779" cy="1880246"/>
          </a:xfrm>
          <a:custGeom>
            <a:avLst/>
            <a:gdLst>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11" fmla="*/ 2644063 w 3207779"/>
              <a:gd name="connsiteY11" fmla="*/ 0 h 1880246"/>
              <a:gd name="connsiteX0" fmla="*/ 2644380 w 3208096"/>
              <a:gd name="connsiteY0" fmla="*/ 0 h 1880246"/>
              <a:gd name="connsiteX1" fmla="*/ 2950958 w 3208096"/>
              <a:gd name="connsiteY1" fmla="*/ 0 h 1880246"/>
              <a:gd name="connsiteX2" fmla="*/ 3208096 w 3208096"/>
              <a:gd name="connsiteY2" fmla="*/ 0 h 1880246"/>
              <a:gd name="connsiteX3" fmla="*/ 3208096 w 3208096"/>
              <a:gd name="connsiteY3" fmla="*/ 312701 h 1880246"/>
              <a:gd name="connsiteX4" fmla="*/ 3208096 w 3208096"/>
              <a:gd name="connsiteY4" fmla="*/ 680075 h 1880246"/>
              <a:gd name="connsiteX5" fmla="*/ 3203940 w 3208096"/>
              <a:gd name="connsiteY5" fmla="*/ 1622470 h 1880246"/>
              <a:gd name="connsiteX6" fmla="*/ 2976168 w 3208096"/>
              <a:gd name="connsiteY6" fmla="*/ 1880246 h 1880246"/>
              <a:gd name="connsiteX7" fmla="*/ 248920 w 3208096"/>
              <a:gd name="connsiteY7" fmla="*/ 1880246 h 1880246"/>
              <a:gd name="connsiteX8" fmla="*/ 710 w 3208096"/>
              <a:gd name="connsiteY8" fmla="*/ 1563392 h 1880246"/>
              <a:gd name="connsiteX9" fmla="*/ 710 w 3208096"/>
              <a:gd name="connsiteY9" fmla="*/ 410672 h 1880246"/>
              <a:gd name="connsiteX10" fmla="*/ 287185 w 3208096"/>
              <a:gd name="connsiteY10" fmla="*/ 3203 h 1880246"/>
              <a:gd name="connsiteX11" fmla="*/ 2644380 w 320809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286475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4398 w 3208114"/>
              <a:gd name="connsiteY0" fmla="*/ 0 h 1880246"/>
              <a:gd name="connsiteX1" fmla="*/ 2950976 w 3208114"/>
              <a:gd name="connsiteY1" fmla="*/ 0 h 1880246"/>
              <a:gd name="connsiteX2" fmla="*/ 3208114 w 3208114"/>
              <a:gd name="connsiteY2" fmla="*/ 0 h 1880246"/>
              <a:gd name="connsiteX3" fmla="*/ 3208114 w 3208114"/>
              <a:gd name="connsiteY3" fmla="*/ 312701 h 1880246"/>
              <a:gd name="connsiteX4" fmla="*/ 3208114 w 3208114"/>
              <a:gd name="connsiteY4" fmla="*/ 680075 h 1880246"/>
              <a:gd name="connsiteX5" fmla="*/ 3203958 w 3208114"/>
              <a:gd name="connsiteY5" fmla="*/ 1622470 h 1880246"/>
              <a:gd name="connsiteX6" fmla="*/ 2976186 w 3208114"/>
              <a:gd name="connsiteY6" fmla="*/ 1880246 h 1880246"/>
              <a:gd name="connsiteX7" fmla="*/ 248938 w 3208114"/>
              <a:gd name="connsiteY7" fmla="*/ 1880246 h 1880246"/>
              <a:gd name="connsiteX8" fmla="*/ 728 w 3208114"/>
              <a:gd name="connsiteY8" fmla="*/ 1563392 h 1880246"/>
              <a:gd name="connsiteX9" fmla="*/ 728 w 3208114"/>
              <a:gd name="connsiteY9" fmla="*/ 394459 h 1880246"/>
              <a:gd name="connsiteX10" fmla="*/ 361781 w 3208114"/>
              <a:gd name="connsiteY10" fmla="*/ 3203 h 1880246"/>
              <a:gd name="connsiteX11" fmla="*/ 2644398 w 3208114"/>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361446 w 3207779"/>
              <a:gd name="connsiteY10" fmla="*/ 3203 h 1880246"/>
              <a:gd name="connsiteX11" fmla="*/ 2644063 w 3207779"/>
              <a:gd name="connsiteY11" fmla="*/ 0 h 1880246"/>
              <a:gd name="connsiteX0" fmla="*/ 2648209 w 3211925"/>
              <a:gd name="connsiteY0" fmla="*/ 0 h 1880246"/>
              <a:gd name="connsiteX1" fmla="*/ 2954787 w 3211925"/>
              <a:gd name="connsiteY1" fmla="*/ 0 h 1880246"/>
              <a:gd name="connsiteX2" fmla="*/ 3211925 w 3211925"/>
              <a:gd name="connsiteY2" fmla="*/ 0 h 1880246"/>
              <a:gd name="connsiteX3" fmla="*/ 3211925 w 3211925"/>
              <a:gd name="connsiteY3" fmla="*/ 312701 h 1880246"/>
              <a:gd name="connsiteX4" fmla="*/ 3211925 w 3211925"/>
              <a:gd name="connsiteY4" fmla="*/ 680075 h 1880246"/>
              <a:gd name="connsiteX5" fmla="*/ 3207769 w 3211925"/>
              <a:gd name="connsiteY5" fmla="*/ 1622470 h 1880246"/>
              <a:gd name="connsiteX6" fmla="*/ 2979997 w 3211925"/>
              <a:gd name="connsiteY6" fmla="*/ 1880246 h 1880246"/>
              <a:gd name="connsiteX7" fmla="*/ 252749 w 3211925"/>
              <a:gd name="connsiteY7" fmla="*/ 1880246 h 1880246"/>
              <a:gd name="connsiteX8" fmla="*/ 4539 w 3211925"/>
              <a:gd name="connsiteY8" fmla="*/ 1563392 h 1880246"/>
              <a:gd name="connsiteX9" fmla="*/ 4539 w 3211925"/>
              <a:gd name="connsiteY9" fmla="*/ 345820 h 1880246"/>
              <a:gd name="connsiteX10" fmla="*/ 294255 w 3211925"/>
              <a:gd name="connsiteY10" fmla="*/ 3203 h 1880246"/>
              <a:gd name="connsiteX11" fmla="*/ 2648209 w 3211925"/>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290109 w 3207779"/>
              <a:gd name="connsiteY10" fmla="*/ 3203 h 1880246"/>
              <a:gd name="connsiteX11" fmla="*/ 2644063 w 3207779"/>
              <a:gd name="connsiteY11" fmla="*/ 0 h 1880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7779" h="1880246">
                <a:moveTo>
                  <a:pt x="2644063" y="0"/>
                </a:moveTo>
                <a:lnTo>
                  <a:pt x="2950641" y="0"/>
                </a:lnTo>
                <a:lnTo>
                  <a:pt x="3207779" y="0"/>
                </a:lnTo>
                <a:lnTo>
                  <a:pt x="3207779" y="312701"/>
                </a:lnTo>
                <a:lnTo>
                  <a:pt x="3207779" y="680075"/>
                </a:lnTo>
                <a:cubicBezTo>
                  <a:pt x="3206394" y="994207"/>
                  <a:pt x="3205008" y="1308338"/>
                  <a:pt x="3203623" y="1622470"/>
                </a:cubicBezTo>
                <a:cubicBezTo>
                  <a:pt x="3203623" y="1795169"/>
                  <a:pt x="3117864" y="1880246"/>
                  <a:pt x="2975851" y="1880246"/>
                </a:cubicBezTo>
                <a:lnTo>
                  <a:pt x="248603" y="1880246"/>
                </a:lnTo>
                <a:cubicBezTo>
                  <a:pt x="106590" y="1880246"/>
                  <a:pt x="393" y="1736091"/>
                  <a:pt x="393" y="1563392"/>
                </a:cubicBezTo>
                <a:cubicBezTo>
                  <a:pt x="1754" y="1180513"/>
                  <a:pt x="-968" y="728699"/>
                  <a:pt x="393" y="345820"/>
                </a:cubicBezTo>
                <a:cubicBezTo>
                  <a:pt x="2221" y="53499"/>
                  <a:pt x="41593" y="-2368"/>
                  <a:pt x="290109" y="3203"/>
                </a:cubicBezTo>
                <a:lnTo>
                  <a:pt x="2644063" y="0"/>
                </a:lnTo>
                <a:close/>
              </a:path>
            </a:pathLst>
          </a:custGeom>
          <a:solidFill>
            <a:srgbClr val="E6007E"/>
          </a:solidFill>
        </p:spPr>
        <p:txBody>
          <a:bodyPr wrap="square">
            <a:noAutofit/>
          </a:bodyPr>
          <a:lstStyle/>
          <a:p>
            <a:r>
              <a:rPr lang="en-US"/>
              <a:t> </a:t>
            </a:r>
          </a:p>
        </p:txBody>
      </p:sp>
      <p:sp>
        <p:nvSpPr>
          <p:cNvPr id="22" name="Picture Placeholder 21">
            <a:extLst>
              <a:ext uri="{FF2B5EF4-FFF2-40B4-BE49-F238E27FC236}">
                <a16:creationId xmlns:a16="http://schemas.microsoft.com/office/drawing/2014/main" id="{5A07EFC0-86D1-BE3F-AABF-F80D71A624DB}"/>
              </a:ext>
            </a:extLst>
          </p:cNvPr>
          <p:cNvSpPr>
            <a:spLocks noGrp="1"/>
          </p:cNvSpPr>
          <p:nvPr>
            <p:ph type="pic" sz="quarter" idx="29" hasCustomPrompt="1"/>
          </p:nvPr>
        </p:nvSpPr>
        <p:spPr>
          <a:xfrm>
            <a:off x="5610615" y="4292600"/>
            <a:ext cx="3207779" cy="1880246"/>
          </a:xfrm>
          <a:custGeom>
            <a:avLst/>
            <a:gdLst>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410672 h 1880246"/>
              <a:gd name="connsiteX10" fmla="*/ 286868 w 3207779"/>
              <a:gd name="connsiteY10" fmla="*/ 3203 h 1880246"/>
              <a:gd name="connsiteX11" fmla="*/ 2644063 w 3207779"/>
              <a:gd name="connsiteY11" fmla="*/ 0 h 1880246"/>
              <a:gd name="connsiteX0" fmla="*/ 2644380 w 3208096"/>
              <a:gd name="connsiteY0" fmla="*/ 0 h 1880246"/>
              <a:gd name="connsiteX1" fmla="*/ 2950958 w 3208096"/>
              <a:gd name="connsiteY1" fmla="*/ 0 h 1880246"/>
              <a:gd name="connsiteX2" fmla="*/ 3208096 w 3208096"/>
              <a:gd name="connsiteY2" fmla="*/ 0 h 1880246"/>
              <a:gd name="connsiteX3" fmla="*/ 3208096 w 3208096"/>
              <a:gd name="connsiteY3" fmla="*/ 312701 h 1880246"/>
              <a:gd name="connsiteX4" fmla="*/ 3208096 w 3208096"/>
              <a:gd name="connsiteY4" fmla="*/ 680075 h 1880246"/>
              <a:gd name="connsiteX5" fmla="*/ 3203940 w 3208096"/>
              <a:gd name="connsiteY5" fmla="*/ 1622470 h 1880246"/>
              <a:gd name="connsiteX6" fmla="*/ 2976168 w 3208096"/>
              <a:gd name="connsiteY6" fmla="*/ 1880246 h 1880246"/>
              <a:gd name="connsiteX7" fmla="*/ 248920 w 3208096"/>
              <a:gd name="connsiteY7" fmla="*/ 1880246 h 1880246"/>
              <a:gd name="connsiteX8" fmla="*/ 710 w 3208096"/>
              <a:gd name="connsiteY8" fmla="*/ 1563392 h 1880246"/>
              <a:gd name="connsiteX9" fmla="*/ 710 w 3208096"/>
              <a:gd name="connsiteY9" fmla="*/ 410672 h 1880246"/>
              <a:gd name="connsiteX10" fmla="*/ 287185 w 3208096"/>
              <a:gd name="connsiteY10" fmla="*/ 3203 h 1880246"/>
              <a:gd name="connsiteX11" fmla="*/ 2644380 w 320809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286475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3670 w 3207386"/>
              <a:gd name="connsiteY0" fmla="*/ 0 h 1880246"/>
              <a:gd name="connsiteX1" fmla="*/ 2950248 w 3207386"/>
              <a:gd name="connsiteY1" fmla="*/ 0 h 1880246"/>
              <a:gd name="connsiteX2" fmla="*/ 3207386 w 3207386"/>
              <a:gd name="connsiteY2" fmla="*/ 0 h 1880246"/>
              <a:gd name="connsiteX3" fmla="*/ 3207386 w 3207386"/>
              <a:gd name="connsiteY3" fmla="*/ 312701 h 1880246"/>
              <a:gd name="connsiteX4" fmla="*/ 3207386 w 3207386"/>
              <a:gd name="connsiteY4" fmla="*/ 680075 h 1880246"/>
              <a:gd name="connsiteX5" fmla="*/ 3203230 w 3207386"/>
              <a:gd name="connsiteY5" fmla="*/ 1622470 h 1880246"/>
              <a:gd name="connsiteX6" fmla="*/ 2975458 w 3207386"/>
              <a:gd name="connsiteY6" fmla="*/ 1880246 h 1880246"/>
              <a:gd name="connsiteX7" fmla="*/ 248210 w 3207386"/>
              <a:gd name="connsiteY7" fmla="*/ 1880246 h 1880246"/>
              <a:gd name="connsiteX8" fmla="*/ 0 w 3207386"/>
              <a:gd name="connsiteY8" fmla="*/ 1563392 h 1880246"/>
              <a:gd name="connsiteX9" fmla="*/ 3242 w 3207386"/>
              <a:gd name="connsiteY9" fmla="*/ 465795 h 1880246"/>
              <a:gd name="connsiteX10" fmla="*/ 361053 w 3207386"/>
              <a:gd name="connsiteY10" fmla="*/ 3203 h 1880246"/>
              <a:gd name="connsiteX11" fmla="*/ 2643670 w 3207386"/>
              <a:gd name="connsiteY11" fmla="*/ 0 h 1880246"/>
              <a:gd name="connsiteX0" fmla="*/ 2644398 w 3208114"/>
              <a:gd name="connsiteY0" fmla="*/ 0 h 1880246"/>
              <a:gd name="connsiteX1" fmla="*/ 2950976 w 3208114"/>
              <a:gd name="connsiteY1" fmla="*/ 0 h 1880246"/>
              <a:gd name="connsiteX2" fmla="*/ 3208114 w 3208114"/>
              <a:gd name="connsiteY2" fmla="*/ 0 h 1880246"/>
              <a:gd name="connsiteX3" fmla="*/ 3208114 w 3208114"/>
              <a:gd name="connsiteY3" fmla="*/ 312701 h 1880246"/>
              <a:gd name="connsiteX4" fmla="*/ 3208114 w 3208114"/>
              <a:gd name="connsiteY4" fmla="*/ 680075 h 1880246"/>
              <a:gd name="connsiteX5" fmla="*/ 3203958 w 3208114"/>
              <a:gd name="connsiteY5" fmla="*/ 1622470 h 1880246"/>
              <a:gd name="connsiteX6" fmla="*/ 2976186 w 3208114"/>
              <a:gd name="connsiteY6" fmla="*/ 1880246 h 1880246"/>
              <a:gd name="connsiteX7" fmla="*/ 248938 w 3208114"/>
              <a:gd name="connsiteY7" fmla="*/ 1880246 h 1880246"/>
              <a:gd name="connsiteX8" fmla="*/ 728 w 3208114"/>
              <a:gd name="connsiteY8" fmla="*/ 1563392 h 1880246"/>
              <a:gd name="connsiteX9" fmla="*/ 728 w 3208114"/>
              <a:gd name="connsiteY9" fmla="*/ 394459 h 1880246"/>
              <a:gd name="connsiteX10" fmla="*/ 361781 w 3208114"/>
              <a:gd name="connsiteY10" fmla="*/ 3203 h 1880246"/>
              <a:gd name="connsiteX11" fmla="*/ 2644398 w 3208114"/>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94459 h 1880246"/>
              <a:gd name="connsiteX10" fmla="*/ 361446 w 3207779"/>
              <a:gd name="connsiteY10" fmla="*/ 3203 h 1880246"/>
              <a:gd name="connsiteX11" fmla="*/ 2644063 w 3207779"/>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361446 w 3207779"/>
              <a:gd name="connsiteY10" fmla="*/ 3203 h 1880246"/>
              <a:gd name="connsiteX11" fmla="*/ 2644063 w 3207779"/>
              <a:gd name="connsiteY11" fmla="*/ 0 h 1880246"/>
              <a:gd name="connsiteX0" fmla="*/ 2648209 w 3211925"/>
              <a:gd name="connsiteY0" fmla="*/ 0 h 1880246"/>
              <a:gd name="connsiteX1" fmla="*/ 2954787 w 3211925"/>
              <a:gd name="connsiteY1" fmla="*/ 0 h 1880246"/>
              <a:gd name="connsiteX2" fmla="*/ 3211925 w 3211925"/>
              <a:gd name="connsiteY2" fmla="*/ 0 h 1880246"/>
              <a:gd name="connsiteX3" fmla="*/ 3211925 w 3211925"/>
              <a:gd name="connsiteY3" fmla="*/ 312701 h 1880246"/>
              <a:gd name="connsiteX4" fmla="*/ 3211925 w 3211925"/>
              <a:gd name="connsiteY4" fmla="*/ 680075 h 1880246"/>
              <a:gd name="connsiteX5" fmla="*/ 3207769 w 3211925"/>
              <a:gd name="connsiteY5" fmla="*/ 1622470 h 1880246"/>
              <a:gd name="connsiteX6" fmla="*/ 2979997 w 3211925"/>
              <a:gd name="connsiteY6" fmla="*/ 1880246 h 1880246"/>
              <a:gd name="connsiteX7" fmla="*/ 252749 w 3211925"/>
              <a:gd name="connsiteY7" fmla="*/ 1880246 h 1880246"/>
              <a:gd name="connsiteX8" fmla="*/ 4539 w 3211925"/>
              <a:gd name="connsiteY8" fmla="*/ 1563392 h 1880246"/>
              <a:gd name="connsiteX9" fmla="*/ 4539 w 3211925"/>
              <a:gd name="connsiteY9" fmla="*/ 345820 h 1880246"/>
              <a:gd name="connsiteX10" fmla="*/ 294255 w 3211925"/>
              <a:gd name="connsiteY10" fmla="*/ 3203 h 1880246"/>
              <a:gd name="connsiteX11" fmla="*/ 2648209 w 3211925"/>
              <a:gd name="connsiteY11" fmla="*/ 0 h 1880246"/>
              <a:gd name="connsiteX0" fmla="*/ 2644063 w 3207779"/>
              <a:gd name="connsiteY0" fmla="*/ 0 h 1880246"/>
              <a:gd name="connsiteX1" fmla="*/ 2950641 w 3207779"/>
              <a:gd name="connsiteY1" fmla="*/ 0 h 1880246"/>
              <a:gd name="connsiteX2" fmla="*/ 3207779 w 3207779"/>
              <a:gd name="connsiteY2" fmla="*/ 0 h 1880246"/>
              <a:gd name="connsiteX3" fmla="*/ 3207779 w 3207779"/>
              <a:gd name="connsiteY3" fmla="*/ 312701 h 1880246"/>
              <a:gd name="connsiteX4" fmla="*/ 3207779 w 3207779"/>
              <a:gd name="connsiteY4" fmla="*/ 680075 h 1880246"/>
              <a:gd name="connsiteX5" fmla="*/ 3203623 w 3207779"/>
              <a:gd name="connsiteY5" fmla="*/ 1622470 h 1880246"/>
              <a:gd name="connsiteX6" fmla="*/ 2975851 w 3207779"/>
              <a:gd name="connsiteY6" fmla="*/ 1880246 h 1880246"/>
              <a:gd name="connsiteX7" fmla="*/ 248603 w 3207779"/>
              <a:gd name="connsiteY7" fmla="*/ 1880246 h 1880246"/>
              <a:gd name="connsiteX8" fmla="*/ 393 w 3207779"/>
              <a:gd name="connsiteY8" fmla="*/ 1563392 h 1880246"/>
              <a:gd name="connsiteX9" fmla="*/ 393 w 3207779"/>
              <a:gd name="connsiteY9" fmla="*/ 345820 h 1880246"/>
              <a:gd name="connsiteX10" fmla="*/ 290109 w 3207779"/>
              <a:gd name="connsiteY10" fmla="*/ 3203 h 1880246"/>
              <a:gd name="connsiteX11" fmla="*/ 2644063 w 3207779"/>
              <a:gd name="connsiteY11" fmla="*/ 0 h 1880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7779" h="1880246">
                <a:moveTo>
                  <a:pt x="2644063" y="0"/>
                </a:moveTo>
                <a:lnTo>
                  <a:pt x="2950641" y="0"/>
                </a:lnTo>
                <a:lnTo>
                  <a:pt x="3207779" y="0"/>
                </a:lnTo>
                <a:lnTo>
                  <a:pt x="3207779" y="312701"/>
                </a:lnTo>
                <a:lnTo>
                  <a:pt x="3207779" y="680075"/>
                </a:lnTo>
                <a:cubicBezTo>
                  <a:pt x="3206394" y="994207"/>
                  <a:pt x="3205008" y="1308338"/>
                  <a:pt x="3203623" y="1622470"/>
                </a:cubicBezTo>
                <a:cubicBezTo>
                  <a:pt x="3203623" y="1795169"/>
                  <a:pt x="3117864" y="1880246"/>
                  <a:pt x="2975851" y="1880246"/>
                </a:cubicBezTo>
                <a:lnTo>
                  <a:pt x="248603" y="1880246"/>
                </a:lnTo>
                <a:cubicBezTo>
                  <a:pt x="106590" y="1880246"/>
                  <a:pt x="393" y="1736091"/>
                  <a:pt x="393" y="1563392"/>
                </a:cubicBezTo>
                <a:cubicBezTo>
                  <a:pt x="1754" y="1180513"/>
                  <a:pt x="-968" y="728699"/>
                  <a:pt x="393" y="345820"/>
                </a:cubicBezTo>
                <a:cubicBezTo>
                  <a:pt x="2221" y="53499"/>
                  <a:pt x="41593" y="-2368"/>
                  <a:pt x="290109" y="3203"/>
                </a:cubicBezTo>
                <a:lnTo>
                  <a:pt x="2644063" y="0"/>
                </a:lnTo>
                <a:close/>
              </a:path>
            </a:pathLst>
          </a:custGeom>
          <a:solidFill>
            <a:srgbClr val="E6007E"/>
          </a:solidFill>
        </p:spPr>
        <p:txBody>
          <a:bodyPr wrap="square">
            <a:noAutofit/>
          </a:bodyPr>
          <a:lstStyle/>
          <a:p>
            <a:r>
              <a:rPr lang="en-US"/>
              <a:t> </a:t>
            </a:r>
          </a:p>
        </p:txBody>
      </p:sp>
      <p:pic>
        <p:nvPicPr>
          <p:cNvPr id="2" name="Picture 4">
            <a:extLst>
              <a:ext uri="{FF2B5EF4-FFF2-40B4-BE49-F238E27FC236}">
                <a16:creationId xmlns:a16="http://schemas.microsoft.com/office/drawing/2014/main" id="{63196043-EA66-8164-76A7-25FC1C0D3299}"/>
              </a:ext>
            </a:extLst>
          </p:cNvPr>
          <p:cNvPicPr>
            <a:picLocks noChangeAspect="1"/>
          </p:cNvPicPr>
          <p:nvPr userDrawn="1"/>
        </p:nvPicPr>
        <p:blipFill>
          <a:blip r:embed="rId2"/>
          <a:srcRect/>
          <a:stretch/>
        </p:blipFill>
        <p:spPr>
          <a:xfrm>
            <a:off x="10131427" y="168851"/>
            <a:ext cx="2060573" cy="1007335"/>
          </a:xfrm>
          <a:prstGeom prst="rect">
            <a:avLst/>
          </a:prstGeom>
        </p:spPr>
      </p:pic>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382119" cy="550132"/>
          </a:xfrm>
        </p:spPr>
        <p:txBody>
          <a:bodyPr anchor="t">
            <a:normAutofit/>
          </a:bodyPr>
          <a:lstStyle>
            <a:lvl1pPr algn="l">
              <a:defRPr sz="2800">
                <a:solidFill>
                  <a:srgbClr val="FC007E"/>
                </a:solidFill>
              </a:defRPr>
            </a:lvl1pPr>
          </a:lstStyle>
          <a:p>
            <a:r>
              <a:rPr lang="en-GB"/>
              <a:t>5 box content page (3+2)</a:t>
            </a:r>
            <a:endParaRPr lang="en-US"/>
          </a:p>
        </p:txBody>
      </p:sp>
      <p:sp>
        <p:nvSpPr>
          <p:cNvPr id="4" name="Text Placeholder 20">
            <a:extLst>
              <a:ext uri="{FF2B5EF4-FFF2-40B4-BE49-F238E27FC236}">
                <a16:creationId xmlns:a16="http://schemas.microsoft.com/office/drawing/2014/main" id="{8CF6CC77-8241-79F4-F8C7-07514822BBF3}"/>
              </a:ext>
            </a:extLst>
          </p:cNvPr>
          <p:cNvSpPr>
            <a:spLocks noGrp="1"/>
          </p:cNvSpPr>
          <p:nvPr>
            <p:ph type="body" sz="quarter" idx="17"/>
          </p:nvPr>
        </p:nvSpPr>
        <p:spPr>
          <a:xfrm>
            <a:off x="645459" y="2286000"/>
            <a:ext cx="3211470" cy="1684116"/>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10" name="Text Placeholder 20">
            <a:extLst>
              <a:ext uri="{FF2B5EF4-FFF2-40B4-BE49-F238E27FC236}">
                <a16:creationId xmlns:a16="http://schemas.microsoft.com/office/drawing/2014/main" id="{F163AC5F-20D6-C63B-E9A1-2F4236597118}"/>
              </a:ext>
            </a:extLst>
          </p:cNvPr>
          <p:cNvSpPr>
            <a:spLocks noGrp="1"/>
          </p:cNvSpPr>
          <p:nvPr>
            <p:ph type="body" sz="quarter" idx="21"/>
          </p:nvPr>
        </p:nvSpPr>
        <p:spPr>
          <a:xfrm>
            <a:off x="3948495" y="2286000"/>
            <a:ext cx="3211470" cy="1684116"/>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11" name="Text Placeholder 20">
            <a:extLst>
              <a:ext uri="{FF2B5EF4-FFF2-40B4-BE49-F238E27FC236}">
                <a16:creationId xmlns:a16="http://schemas.microsoft.com/office/drawing/2014/main" id="{81A3BF1E-4569-7366-3DBD-59DB7AAF6505}"/>
              </a:ext>
            </a:extLst>
          </p:cNvPr>
          <p:cNvSpPr>
            <a:spLocks noGrp="1"/>
          </p:cNvSpPr>
          <p:nvPr>
            <p:ph type="body" sz="quarter" idx="22"/>
          </p:nvPr>
        </p:nvSpPr>
        <p:spPr>
          <a:xfrm>
            <a:off x="7251533" y="2286000"/>
            <a:ext cx="3211470" cy="1684116"/>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13" name="Text Placeholder 20">
            <a:extLst>
              <a:ext uri="{FF2B5EF4-FFF2-40B4-BE49-F238E27FC236}">
                <a16:creationId xmlns:a16="http://schemas.microsoft.com/office/drawing/2014/main" id="{E5ADA95C-BB5D-9EE5-5AFB-4ADFBAB23CDA}"/>
              </a:ext>
            </a:extLst>
          </p:cNvPr>
          <p:cNvSpPr>
            <a:spLocks noGrp="1"/>
          </p:cNvSpPr>
          <p:nvPr>
            <p:ph type="body" sz="quarter" idx="23"/>
          </p:nvPr>
        </p:nvSpPr>
        <p:spPr>
          <a:xfrm>
            <a:off x="2296977" y="4324416"/>
            <a:ext cx="3211470" cy="1705994"/>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sp>
        <p:nvSpPr>
          <p:cNvPr id="14" name="Text Placeholder 20">
            <a:extLst>
              <a:ext uri="{FF2B5EF4-FFF2-40B4-BE49-F238E27FC236}">
                <a16:creationId xmlns:a16="http://schemas.microsoft.com/office/drawing/2014/main" id="{AC29C210-2570-1389-7B89-9B58B2E3FE88}"/>
              </a:ext>
            </a:extLst>
          </p:cNvPr>
          <p:cNvSpPr>
            <a:spLocks noGrp="1"/>
          </p:cNvSpPr>
          <p:nvPr>
            <p:ph type="body" sz="quarter" idx="24"/>
          </p:nvPr>
        </p:nvSpPr>
        <p:spPr>
          <a:xfrm>
            <a:off x="5600013" y="4324416"/>
            <a:ext cx="3211470" cy="1705994"/>
          </a:xfrm>
          <a:prstGeom prst="rect">
            <a:avLst/>
          </a:prstGeom>
          <a:noFill/>
        </p:spPr>
        <p:txBody>
          <a:bodyPr lIns="180000" tIns="180000" rIns="180000" bIns="72000" anchor="t" anchorCtr="0">
            <a:normAutofit/>
          </a:bodyPr>
          <a:lstStyle>
            <a:lvl1pPr marL="0" indent="0">
              <a:lnSpc>
                <a:spcPct val="100000"/>
              </a:lnSpc>
              <a:spcBef>
                <a:spcPts val="300"/>
              </a:spcBef>
              <a:buFont typeface="Courier New" panose="02070309020205020404" pitchFamily="49" charset="0"/>
              <a:buNone/>
              <a:defRPr sz="1200" b="0">
                <a:solidFill>
                  <a:schemeClr val="bg1"/>
                </a:solidFill>
              </a:defRPr>
            </a:lvl1pPr>
            <a:lvl2pPr>
              <a:defRPr sz="1800" b="0">
                <a:solidFill>
                  <a:schemeClr val="bg1"/>
                </a:solidFill>
              </a:defRPr>
            </a:lvl2pPr>
            <a:lvl3pPr>
              <a:defRPr sz="1800" b="0">
                <a:solidFill>
                  <a:schemeClr val="bg1"/>
                </a:solidFill>
              </a:defRPr>
            </a:lvl3pPr>
            <a:lvl4pPr>
              <a:defRPr sz="1800" b="0">
                <a:solidFill>
                  <a:schemeClr val="bg1"/>
                </a:solidFill>
              </a:defRPr>
            </a:lvl4pPr>
            <a:lvl5pPr>
              <a:defRPr sz="1800" b="0">
                <a:solidFill>
                  <a:schemeClr val="bg1"/>
                </a:solidFill>
              </a:defRPr>
            </a:lvl5pPr>
          </a:lstStyle>
          <a:p>
            <a:pPr lvl="0"/>
            <a:endParaRPr lang="en-US"/>
          </a:p>
        </p:txBody>
      </p:sp>
      <p:pic>
        <p:nvPicPr>
          <p:cNvPr id="5" name="Picture 4">
            <a:extLst>
              <a:ext uri="{FF2B5EF4-FFF2-40B4-BE49-F238E27FC236}">
                <a16:creationId xmlns:a16="http://schemas.microsoft.com/office/drawing/2014/main" id="{0FB02F16-8ADB-CA18-9455-27F20A60EF4A}"/>
              </a:ext>
            </a:extLst>
          </p:cNvPr>
          <p:cNvPicPr>
            <a:picLocks noChangeAspect="1"/>
          </p:cNvPicPr>
          <p:nvPr userDrawn="1"/>
        </p:nvPicPr>
        <p:blipFill>
          <a:blip r:embed="rId3"/>
          <a:srcRect/>
          <a:stretch/>
        </p:blipFill>
        <p:spPr>
          <a:xfrm>
            <a:off x="10123741" y="178331"/>
            <a:ext cx="2060575" cy="1007335"/>
          </a:xfrm>
          <a:prstGeom prst="rect">
            <a:avLst/>
          </a:prstGeom>
        </p:spPr>
      </p:pic>
      <p:sp>
        <p:nvSpPr>
          <p:cNvPr id="16" name="Text Placeholder 5">
            <a:extLst>
              <a:ext uri="{FF2B5EF4-FFF2-40B4-BE49-F238E27FC236}">
                <a16:creationId xmlns:a16="http://schemas.microsoft.com/office/drawing/2014/main" id="{9C3A3E89-75EA-73EB-F4AE-9E21D09AB7E5}"/>
              </a:ext>
            </a:extLst>
          </p:cNvPr>
          <p:cNvSpPr>
            <a:spLocks noGrp="1"/>
          </p:cNvSpPr>
          <p:nvPr>
            <p:ph type="body" sz="quarter" idx="4294967295" hasCustomPrompt="1"/>
          </p:nvPr>
        </p:nvSpPr>
        <p:spPr>
          <a:xfrm>
            <a:off x="646113" y="1247776"/>
            <a:ext cx="9477375" cy="792220"/>
          </a:xfrm>
        </p:spPr>
        <p:txBody>
          <a:bodyPr>
            <a:noAutofit/>
          </a:bodyPr>
          <a:lstStyle>
            <a:lvl1pPr>
              <a:defRPr sz="1400"/>
            </a:lvl1pPr>
          </a:lstStyle>
          <a:p>
            <a:r>
              <a:rPr lang="en-GB" sz="1200" b="0">
                <a:solidFill>
                  <a:schemeClr val="tx1"/>
                </a:solidFill>
                <a:latin typeface="Trebuchet MS" panose="020B0703020202090204" pitchFamily="34" charset="0"/>
              </a:rPr>
              <a:t>This page can be used to display 5 blocks of text. Blocks can be increased in height or recoloured to other palette colours if desired (preferably navy or burgundy before using any secondary colours). *Delete this box if not required for text and adjust size and position of coloured boxes / text boxes where needed</a:t>
            </a:r>
            <a:endParaRPr lang="en-US" sz="1200" b="0">
              <a:solidFill>
                <a:schemeClr val="tx1"/>
              </a:solidFill>
              <a:latin typeface="Trebuchet MS" panose="020B0703020202090204" pitchFamily="34" charset="0"/>
            </a:endParaRPr>
          </a:p>
        </p:txBody>
      </p:sp>
    </p:spTree>
    <p:extLst>
      <p:ext uri="{BB962C8B-B14F-4D97-AF65-F5344CB8AC3E}">
        <p14:creationId xmlns:p14="http://schemas.microsoft.com/office/powerpoint/2010/main" val="2738427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17 Text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299925" cy="550132"/>
          </a:xfrm>
        </p:spPr>
        <p:txBody>
          <a:bodyPr anchor="t">
            <a:normAutofit/>
          </a:bodyPr>
          <a:lstStyle>
            <a:lvl1pPr algn="l">
              <a:defRPr sz="2800">
                <a:solidFill>
                  <a:srgbClr val="E6007E"/>
                </a:solidFill>
              </a:defRPr>
            </a:lvl1pPr>
          </a:lstStyle>
          <a:p>
            <a:r>
              <a:rPr lang="en-GB"/>
              <a:t>Text only slide</a:t>
            </a:r>
            <a:endParaRPr lang="en-US"/>
          </a:p>
        </p:txBody>
      </p:sp>
      <p:sp>
        <p:nvSpPr>
          <p:cNvPr id="5" name="Round Same-side Corner of Rectangle 4">
            <a:extLst>
              <a:ext uri="{FF2B5EF4-FFF2-40B4-BE49-F238E27FC236}">
                <a16:creationId xmlns:a16="http://schemas.microsoft.com/office/drawing/2014/main" id="{0E9B2A9E-0747-7135-072F-F97A3550A731}"/>
              </a:ext>
            </a:extLst>
          </p:cNvPr>
          <p:cNvSpPr/>
          <p:nvPr userDrawn="1"/>
        </p:nvSpPr>
        <p:spPr>
          <a:xfrm rot="5400000">
            <a:off x="-384487" y="5068185"/>
            <a:ext cx="1186068" cy="417095"/>
          </a:xfrm>
          <a:prstGeom prst="round2SameRect">
            <a:avLst/>
          </a:prstGeom>
          <a:solidFill>
            <a:srgbClr val="FEC3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 Same-side Corner of Rectangle 3">
            <a:extLst>
              <a:ext uri="{FF2B5EF4-FFF2-40B4-BE49-F238E27FC236}">
                <a16:creationId xmlns:a16="http://schemas.microsoft.com/office/drawing/2014/main" id="{293FD3C8-B61F-1FC0-42A4-D58912414D64}"/>
              </a:ext>
            </a:extLst>
          </p:cNvPr>
          <p:cNvSpPr/>
          <p:nvPr userDrawn="1"/>
        </p:nvSpPr>
        <p:spPr>
          <a:xfrm rot="16200000">
            <a:off x="11023244" y="2657379"/>
            <a:ext cx="1758393" cy="579119"/>
          </a:xfrm>
          <a:prstGeom prst="round2SameRect">
            <a:avLst/>
          </a:prstGeom>
          <a:solidFill>
            <a:srgbClr val="0372A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4">
            <a:extLst>
              <a:ext uri="{FF2B5EF4-FFF2-40B4-BE49-F238E27FC236}">
                <a16:creationId xmlns:a16="http://schemas.microsoft.com/office/drawing/2014/main" id="{D1AFE736-8DCF-5609-3C49-B83A4EE1CDDE}"/>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2" name="Content Placeholder 36">
            <a:extLst>
              <a:ext uri="{FF2B5EF4-FFF2-40B4-BE49-F238E27FC236}">
                <a16:creationId xmlns:a16="http://schemas.microsoft.com/office/drawing/2014/main" id="{24CB0A70-7E74-CA46-C660-20B281AF39BB}"/>
              </a:ext>
            </a:extLst>
          </p:cNvPr>
          <p:cNvSpPr>
            <a:spLocks noGrp="1"/>
          </p:cNvSpPr>
          <p:nvPr>
            <p:ph sz="quarter" idx="14" hasCustomPrompt="1"/>
          </p:nvPr>
        </p:nvSpPr>
        <p:spPr>
          <a:xfrm>
            <a:off x="645459" y="1943099"/>
            <a:ext cx="9299924" cy="4569993"/>
          </a:xfrm>
          <a:prstGeom prst="rect">
            <a:avLst/>
          </a:prstGeom>
        </p:spPr>
        <p:txBody>
          <a:bodyPr/>
          <a:lstStyle>
            <a:lvl1pPr>
              <a:defRPr sz="1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spTree>
    <p:extLst>
      <p:ext uri="{BB962C8B-B14F-4D97-AF65-F5344CB8AC3E}">
        <p14:creationId xmlns:p14="http://schemas.microsoft.com/office/powerpoint/2010/main" val="12652882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17 Text only">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D1AFE736-8DCF-5609-3C49-B83A4EE1CDDE}"/>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6" name="Title 1">
            <a:extLst>
              <a:ext uri="{FF2B5EF4-FFF2-40B4-BE49-F238E27FC236}">
                <a16:creationId xmlns:a16="http://schemas.microsoft.com/office/drawing/2014/main" id="{EED984E6-F5FF-8B64-2C02-91642355C26A}"/>
              </a:ext>
            </a:extLst>
          </p:cNvPr>
          <p:cNvSpPr>
            <a:spLocks noGrp="1"/>
          </p:cNvSpPr>
          <p:nvPr>
            <p:ph type="ctrTitle" hasCustomPrompt="1"/>
          </p:nvPr>
        </p:nvSpPr>
        <p:spPr>
          <a:xfrm>
            <a:off x="645459" y="510275"/>
            <a:ext cx="9299925" cy="550132"/>
          </a:xfrm>
        </p:spPr>
        <p:txBody>
          <a:bodyPr anchor="t">
            <a:normAutofit/>
          </a:bodyPr>
          <a:lstStyle>
            <a:lvl1pPr algn="l">
              <a:defRPr sz="2800">
                <a:solidFill>
                  <a:srgbClr val="E6007E"/>
                </a:solidFill>
              </a:defRPr>
            </a:lvl1pPr>
          </a:lstStyle>
          <a:p>
            <a:r>
              <a:rPr lang="en-GB"/>
              <a:t>Text only slide (no blocks)</a:t>
            </a:r>
            <a:endParaRPr lang="en-US"/>
          </a:p>
        </p:txBody>
      </p:sp>
      <p:sp>
        <p:nvSpPr>
          <p:cNvPr id="8" name="Content Placeholder 36">
            <a:extLst>
              <a:ext uri="{FF2B5EF4-FFF2-40B4-BE49-F238E27FC236}">
                <a16:creationId xmlns:a16="http://schemas.microsoft.com/office/drawing/2014/main" id="{D4FEFEC5-1789-B586-D189-A3B8E85DB02B}"/>
              </a:ext>
            </a:extLst>
          </p:cNvPr>
          <p:cNvSpPr>
            <a:spLocks noGrp="1"/>
          </p:cNvSpPr>
          <p:nvPr>
            <p:ph sz="quarter" idx="14" hasCustomPrompt="1"/>
          </p:nvPr>
        </p:nvSpPr>
        <p:spPr>
          <a:xfrm>
            <a:off x="645459" y="1943099"/>
            <a:ext cx="9299924" cy="4569993"/>
          </a:xfrm>
          <a:prstGeom prst="rect">
            <a:avLst/>
          </a:prstGeom>
        </p:spPr>
        <p:txBody>
          <a:bodyPr/>
          <a:lstStyle>
            <a:lvl1pPr>
              <a:defRPr sz="1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spTree>
    <p:extLst>
      <p:ext uri="{BB962C8B-B14F-4D97-AF65-F5344CB8AC3E}">
        <p14:creationId xmlns:p14="http://schemas.microsoft.com/office/powerpoint/2010/main" val="52837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 Text and single imag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299925" cy="550132"/>
          </a:xfrm>
        </p:spPr>
        <p:txBody>
          <a:bodyPr anchor="t">
            <a:normAutofit/>
          </a:bodyPr>
          <a:lstStyle>
            <a:lvl1pPr algn="l">
              <a:defRPr sz="2800">
                <a:solidFill>
                  <a:srgbClr val="E6007E"/>
                </a:solidFill>
              </a:defRPr>
            </a:lvl1pPr>
          </a:lstStyle>
          <a:p>
            <a:r>
              <a:rPr lang="en-GB"/>
              <a:t>Text and single image slide</a:t>
            </a:r>
            <a:endParaRPr lang="en-US"/>
          </a:p>
        </p:txBody>
      </p:sp>
      <p:sp>
        <p:nvSpPr>
          <p:cNvPr id="5" name="Round Same-side Corner of Rectangle 4">
            <a:extLst>
              <a:ext uri="{FF2B5EF4-FFF2-40B4-BE49-F238E27FC236}">
                <a16:creationId xmlns:a16="http://schemas.microsoft.com/office/drawing/2014/main" id="{0E9B2A9E-0747-7135-072F-F97A3550A731}"/>
              </a:ext>
            </a:extLst>
          </p:cNvPr>
          <p:cNvSpPr/>
          <p:nvPr userDrawn="1"/>
        </p:nvSpPr>
        <p:spPr>
          <a:xfrm rot="5400000">
            <a:off x="-384487" y="5068185"/>
            <a:ext cx="1186068" cy="417095"/>
          </a:xfrm>
          <a:prstGeom prst="round2SameRect">
            <a:avLst/>
          </a:prstGeom>
          <a:solidFill>
            <a:srgbClr val="FEC3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18">
            <a:extLst>
              <a:ext uri="{FF2B5EF4-FFF2-40B4-BE49-F238E27FC236}">
                <a16:creationId xmlns:a16="http://schemas.microsoft.com/office/drawing/2014/main" id="{528CE851-0814-3405-BEB7-5F3C59535AE3}"/>
              </a:ext>
            </a:extLst>
          </p:cNvPr>
          <p:cNvSpPr>
            <a:spLocks noGrp="1"/>
          </p:cNvSpPr>
          <p:nvPr>
            <p:ph type="pic" sz="quarter" idx="13" hasCustomPrompt="1"/>
          </p:nvPr>
        </p:nvSpPr>
        <p:spPr>
          <a:xfrm>
            <a:off x="7126203" y="1689099"/>
            <a:ext cx="4776237" cy="3284881"/>
          </a:xfrm>
          <a:prstGeom prst="round2DiagRect">
            <a:avLst/>
          </a:prstGeom>
        </p:spPr>
        <p:txBody>
          <a:bodyPr/>
          <a:lstStyle>
            <a:lvl1pPr>
              <a:defRPr/>
            </a:lvl1pPr>
          </a:lstStyle>
          <a:p>
            <a:r>
              <a:rPr lang="en-US"/>
              <a:t>Image – click icon to search and insert</a:t>
            </a:r>
          </a:p>
        </p:txBody>
      </p:sp>
      <p:sp>
        <p:nvSpPr>
          <p:cNvPr id="4" name="Round Same-side Corner of Rectangle 3">
            <a:extLst>
              <a:ext uri="{FF2B5EF4-FFF2-40B4-BE49-F238E27FC236}">
                <a16:creationId xmlns:a16="http://schemas.microsoft.com/office/drawing/2014/main" id="{293FD3C8-B61F-1FC0-42A4-D58912414D64}"/>
              </a:ext>
            </a:extLst>
          </p:cNvPr>
          <p:cNvSpPr/>
          <p:nvPr userDrawn="1"/>
        </p:nvSpPr>
        <p:spPr>
          <a:xfrm rot="16200000">
            <a:off x="11023244" y="2657379"/>
            <a:ext cx="1758393" cy="579119"/>
          </a:xfrm>
          <a:prstGeom prst="round2SameRect">
            <a:avLst/>
          </a:prstGeom>
          <a:solidFill>
            <a:srgbClr val="0372A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4">
            <a:extLst>
              <a:ext uri="{FF2B5EF4-FFF2-40B4-BE49-F238E27FC236}">
                <a16:creationId xmlns:a16="http://schemas.microsoft.com/office/drawing/2014/main" id="{D1AFE736-8DCF-5609-3C49-B83A4EE1CDDE}"/>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2" name="Content Placeholder 36">
            <a:extLst>
              <a:ext uri="{FF2B5EF4-FFF2-40B4-BE49-F238E27FC236}">
                <a16:creationId xmlns:a16="http://schemas.microsoft.com/office/drawing/2014/main" id="{24CB0A70-7E74-CA46-C660-20B281AF39BB}"/>
              </a:ext>
            </a:extLst>
          </p:cNvPr>
          <p:cNvSpPr>
            <a:spLocks noGrp="1"/>
          </p:cNvSpPr>
          <p:nvPr>
            <p:ph sz="quarter" idx="14" hasCustomPrompt="1"/>
          </p:nvPr>
        </p:nvSpPr>
        <p:spPr>
          <a:xfrm>
            <a:off x="645459" y="1943099"/>
            <a:ext cx="6191184" cy="4569993"/>
          </a:xfrm>
          <a:prstGeom prst="rect">
            <a:avLst/>
          </a:prstGeom>
        </p:spPr>
        <p:txBody>
          <a:bodyPr/>
          <a:lstStyle>
            <a:lvl1pPr>
              <a:defRPr sz="1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spTree>
    <p:extLst>
      <p:ext uri="{BB962C8B-B14F-4D97-AF65-F5344CB8AC3E}">
        <p14:creationId xmlns:p14="http://schemas.microsoft.com/office/powerpoint/2010/main" val="3706167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02 Title with 3x placeholders for images">
    <p:spTree>
      <p:nvGrpSpPr>
        <p:cNvPr id="1" name=""/>
        <p:cNvGrpSpPr/>
        <p:nvPr/>
      </p:nvGrpSpPr>
      <p:grpSpPr>
        <a:xfrm>
          <a:off x="0" y="0"/>
          <a:ext cx="0" cy="0"/>
          <a:chOff x="0" y="0"/>
          <a:chExt cx="0" cy="0"/>
        </a:xfrm>
      </p:grpSpPr>
      <p:sp>
        <p:nvSpPr>
          <p:cNvPr id="14" name="Picture Placeholder 11">
            <a:extLst>
              <a:ext uri="{FF2B5EF4-FFF2-40B4-BE49-F238E27FC236}">
                <a16:creationId xmlns:a16="http://schemas.microsoft.com/office/drawing/2014/main" id="{2D121A61-49E6-AED3-7A00-3382FC1987C9}"/>
              </a:ext>
            </a:extLst>
          </p:cNvPr>
          <p:cNvSpPr>
            <a:spLocks noGrp="1"/>
          </p:cNvSpPr>
          <p:nvPr>
            <p:ph type="pic" sz="quarter" idx="17" hasCustomPrompt="1"/>
          </p:nvPr>
        </p:nvSpPr>
        <p:spPr>
          <a:xfrm>
            <a:off x="5303838" y="1571625"/>
            <a:ext cx="6394450" cy="2938212"/>
          </a:xfrm>
          <a:prstGeom prst="round2DiagRect">
            <a:avLst/>
          </a:prstGeo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       Image – click icon to search and insert</a:t>
            </a:r>
          </a:p>
          <a:p>
            <a:endParaRPr lang="en-US"/>
          </a:p>
        </p:txBody>
      </p:sp>
      <p:sp>
        <p:nvSpPr>
          <p:cNvPr id="2" name="Rounded Rectangle 1">
            <a:extLst>
              <a:ext uri="{FF2B5EF4-FFF2-40B4-BE49-F238E27FC236}">
                <a16:creationId xmlns:a16="http://schemas.microsoft.com/office/drawing/2014/main" id="{3363D5C4-2C57-F136-AAA9-E7C69605DB7D}"/>
              </a:ext>
            </a:extLst>
          </p:cNvPr>
          <p:cNvSpPr/>
          <p:nvPr userDrawn="1"/>
        </p:nvSpPr>
        <p:spPr>
          <a:xfrm>
            <a:off x="4801980" y="-526815"/>
            <a:ext cx="1615709" cy="1655904"/>
          </a:xfrm>
          <a:prstGeom prst="roundRect">
            <a:avLst/>
          </a:prstGeom>
          <a:solidFill>
            <a:srgbClr val="FEC300">
              <a:alpha val="8957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sp>
        <p:nvSpPr>
          <p:cNvPr id="6" name="Freeform 5">
            <a:extLst>
              <a:ext uri="{FF2B5EF4-FFF2-40B4-BE49-F238E27FC236}">
                <a16:creationId xmlns:a16="http://schemas.microsoft.com/office/drawing/2014/main" id="{CEC9010F-2D5A-08B7-D3E3-99B3A4D6A064}"/>
              </a:ext>
            </a:extLst>
          </p:cNvPr>
          <p:cNvSpPr/>
          <p:nvPr userDrawn="1"/>
        </p:nvSpPr>
        <p:spPr>
          <a:xfrm>
            <a:off x="410694" y="852949"/>
            <a:ext cx="5215429" cy="2646135"/>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E6007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8" name="Freeform 7">
            <a:extLst>
              <a:ext uri="{FF2B5EF4-FFF2-40B4-BE49-F238E27FC236}">
                <a16:creationId xmlns:a16="http://schemas.microsoft.com/office/drawing/2014/main" id="{F94C0DE2-EA85-675C-4890-83E737381F39}"/>
              </a:ext>
            </a:extLst>
          </p:cNvPr>
          <p:cNvSpPr/>
          <p:nvPr userDrawn="1"/>
        </p:nvSpPr>
        <p:spPr>
          <a:xfrm>
            <a:off x="410695" y="3920764"/>
            <a:ext cx="3984448" cy="1808147"/>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10" name="Text Placeholder 3">
            <a:extLst>
              <a:ext uri="{FF2B5EF4-FFF2-40B4-BE49-F238E27FC236}">
                <a16:creationId xmlns:a16="http://schemas.microsoft.com/office/drawing/2014/main" id="{8A4E6343-45DB-95F2-018A-A0BBE10999C4}"/>
              </a:ext>
            </a:extLst>
          </p:cNvPr>
          <p:cNvSpPr>
            <a:spLocks noGrp="1"/>
          </p:cNvSpPr>
          <p:nvPr>
            <p:ph type="body" sz="quarter" idx="15" hasCustomPrompt="1"/>
          </p:nvPr>
        </p:nvSpPr>
        <p:spPr>
          <a:xfrm>
            <a:off x="730599" y="1129090"/>
            <a:ext cx="4572548" cy="1932045"/>
          </a:xfrm>
          <a:prstGeom prst="rect">
            <a:avLst/>
          </a:prstGeom>
        </p:spPr>
        <p:txBody>
          <a:bodyPr anchor="ctr">
            <a:noAutofit/>
          </a:bodyPr>
          <a:lstStyle>
            <a:lvl1pPr>
              <a:lnSpc>
                <a:spcPts val="3780"/>
              </a:lnSpc>
              <a:defRPr sz="3733" b="1" i="0">
                <a:solidFill>
                  <a:schemeClr val="bg1"/>
                </a:solidFill>
                <a:latin typeface="Rockwell" panose="02060603020205020403" pitchFamily="18" charset="77"/>
              </a:defRPr>
            </a:lvl1pPr>
            <a:lvl2pPr>
              <a:defRPr sz="4800" b="1" i="0">
                <a:latin typeface="Rockwell Std" panose="02060603030405020103" pitchFamily="18" charset="0"/>
              </a:defRPr>
            </a:lvl2pPr>
            <a:lvl3pPr>
              <a:defRPr sz="4800" b="1" i="0">
                <a:latin typeface="Rockwell Std" panose="02060603030405020103" pitchFamily="18" charset="0"/>
              </a:defRPr>
            </a:lvl3pPr>
            <a:lvl4pPr>
              <a:defRPr sz="4800" b="1" i="0">
                <a:latin typeface="Rockwell Std" panose="02060603030405020103" pitchFamily="18" charset="0"/>
              </a:defRPr>
            </a:lvl4pPr>
            <a:lvl5pPr>
              <a:defRPr sz="4800" b="1" i="0">
                <a:latin typeface="Rockwell Std" panose="02060603030405020103" pitchFamily="18" charset="0"/>
              </a:defRPr>
            </a:lvl5pPr>
          </a:lstStyle>
          <a:p>
            <a:r>
              <a:rPr lang="en-US"/>
              <a:t>Document title, Rockwell 28-36pt Bold</a:t>
            </a:r>
          </a:p>
        </p:txBody>
      </p:sp>
      <p:sp>
        <p:nvSpPr>
          <p:cNvPr id="11" name="Text Placeholder 5">
            <a:extLst>
              <a:ext uri="{FF2B5EF4-FFF2-40B4-BE49-F238E27FC236}">
                <a16:creationId xmlns:a16="http://schemas.microsoft.com/office/drawing/2014/main" id="{C0B8C2D7-01F9-2EAE-4002-4489CC566BBC}"/>
              </a:ext>
            </a:extLst>
          </p:cNvPr>
          <p:cNvSpPr>
            <a:spLocks noGrp="1"/>
          </p:cNvSpPr>
          <p:nvPr>
            <p:ph type="body" sz="quarter" idx="16" hasCustomPrompt="1"/>
          </p:nvPr>
        </p:nvSpPr>
        <p:spPr>
          <a:xfrm>
            <a:off x="643726" y="4101386"/>
            <a:ext cx="3600283" cy="1422644"/>
          </a:xfrm>
          <a:prstGeom prst="rect">
            <a:avLst/>
          </a:prstGeom>
        </p:spPr>
        <p:txBody>
          <a:bodyPr anchor="ctr">
            <a:noAutofit/>
          </a:bodyPr>
          <a:lstStyle>
            <a:lvl1pPr>
              <a:defRPr sz="1600" b="0" i="0">
                <a:solidFill>
                  <a:schemeClr val="bg1"/>
                </a:solidFill>
                <a:latin typeface="Trebuchet MS" panose="020B0703020202090204" pitchFamily="34" charset="0"/>
              </a:defRPr>
            </a:lvl1pPr>
          </a:lstStyle>
          <a:p>
            <a:pPr lvl="0"/>
            <a:r>
              <a:rPr lang="en-US" err="1"/>
              <a:t>Subtitle,Trebuchet</a:t>
            </a:r>
            <a:r>
              <a:rPr lang="en-US"/>
              <a:t> 16pt</a:t>
            </a:r>
          </a:p>
        </p:txBody>
      </p:sp>
      <p:sp>
        <p:nvSpPr>
          <p:cNvPr id="17" name="Picture Placeholder 11">
            <a:extLst>
              <a:ext uri="{FF2B5EF4-FFF2-40B4-BE49-F238E27FC236}">
                <a16:creationId xmlns:a16="http://schemas.microsoft.com/office/drawing/2014/main" id="{6E4070EB-CFAC-C623-BE45-A21A54FA56EB}"/>
              </a:ext>
            </a:extLst>
          </p:cNvPr>
          <p:cNvSpPr>
            <a:spLocks noGrp="1"/>
          </p:cNvSpPr>
          <p:nvPr>
            <p:ph type="pic" sz="quarter" idx="18" hasCustomPrompt="1"/>
          </p:nvPr>
        </p:nvSpPr>
        <p:spPr>
          <a:xfrm>
            <a:off x="4833842" y="4709745"/>
            <a:ext cx="2366649" cy="1855461"/>
          </a:xfrm>
          <a:prstGeom prst="round2DiagRect">
            <a:avLst/>
          </a:prstGeo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sp>
        <p:nvSpPr>
          <p:cNvPr id="18" name="Picture Placeholder 11">
            <a:extLst>
              <a:ext uri="{FF2B5EF4-FFF2-40B4-BE49-F238E27FC236}">
                <a16:creationId xmlns:a16="http://schemas.microsoft.com/office/drawing/2014/main" id="{31B1426C-1A95-31D5-7B00-96B4F4D656F2}"/>
              </a:ext>
            </a:extLst>
          </p:cNvPr>
          <p:cNvSpPr>
            <a:spLocks noGrp="1"/>
          </p:cNvSpPr>
          <p:nvPr>
            <p:ph type="pic" sz="quarter" idx="19" hasCustomPrompt="1"/>
          </p:nvPr>
        </p:nvSpPr>
        <p:spPr>
          <a:xfrm>
            <a:off x="7420925" y="4709745"/>
            <a:ext cx="3629276" cy="1855461"/>
          </a:xfrm>
          <a:prstGeom prst="round2DiagRect">
            <a:avLst/>
          </a:prstGeo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pic>
        <p:nvPicPr>
          <p:cNvPr id="19" name="Picture 4" descr="Logo&#10;&#10;Description automatically generated">
            <a:extLst>
              <a:ext uri="{FF2B5EF4-FFF2-40B4-BE49-F238E27FC236}">
                <a16:creationId xmlns:a16="http://schemas.microsoft.com/office/drawing/2014/main" id="{DEDA5187-863B-D289-A71D-E0EC93606F3F}"/>
              </a:ext>
            </a:extLst>
          </p:cNvPr>
          <p:cNvPicPr>
            <a:picLocks noChangeAspect="1"/>
          </p:cNvPicPr>
          <p:nvPr userDrawn="1"/>
        </p:nvPicPr>
        <p:blipFill>
          <a:blip r:embed="rId2"/>
          <a:stretch>
            <a:fillRect/>
          </a:stretch>
        </p:blipFill>
        <p:spPr>
          <a:xfrm>
            <a:off x="9370249" y="223763"/>
            <a:ext cx="2699960" cy="1320917"/>
          </a:xfrm>
          <a:prstGeom prst="rect">
            <a:avLst/>
          </a:prstGeom>
        </p:spPr>
      </p:pic>
      <p:pic>
        <p:nvPicPr>
          <p:cNvPr id="4" name="Picture 4" descr="Logo&#10;&#10;Description automatically generated">
            <a:extLst>
              <a:ext uri="{FF2B5EF4-FFF2-40B4-BE49-F238E27FC236}">
                <a16:creationId xmlns:a16="http://schemas.microsoft.com/office/drawing/2014/main" id="{F3DBA0E7-8CB3-04A4-96A4-3B46F126B025}"/>
              </a:ext>
            </a:extLst>
          </p:cNvPr>
          <p:cNvPicPr>
            <a:picLocks noChangeAspect="1"/>
          </p:cNvPicPr>
          <p:nvPr userDrawn="1"/>
        </p:nvPicPr>
        <p:blipFill>
          <a:blip r:embed="rId3"/>
          <a:stretch>
            <a:fillRect/>
          </a:stretch>
        </p:blipFill>
        <p:spPr>
          <a:xfrm>
            <a:off x="9492040" y="0"/>
            <a:ext cx="2699960" cy="1320917"/>
          </a:xfrm>
          <a:prstGeom prst="rect">
            <a:avLst/>
          </a:prstGeom>
        </p:spPr>
      </p:pic>
      <p:sp>
        <p:nvSpPr>
          <p:cNvPr id="3" name="Rounded Rectangle 2">
            <a:extLst>
              <a:ext uri="{FF2B5EF4-FFF2-40B4-BE49-F238E27FC236}">
                <a16:creationId xmlns:a16="http://schemas.microsoft.com/office/drawing/2014/main" id="{A8F0A16B-F547-F0AF-580F-4220CC1B12A3}"/>
              </a:ext>
            </a:extLst>
          </p:cNvPr>
          <p:cNvSpPr/>
          <p:nvPr userDrawn="1"/>
        </p:nvSpPr>
        <p:spPr>
          <a:xfrm>
            <a:off x="11286431" y="5544985"/>
            <a:ext cx="1141004" cy="1534241"/>
          </a:xfrm>
          <a:prstGeom prst="roundRect">
            <a:avLst/>
          </a:prstGeom>
          <a:solidFill>
            <a:srgbClr val="0372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spTree>
    <p:extLst>
      <p:ext uri="{BB962C8B-B14F-4D97-AF65-F5344CB8AC3E}">
        <p14:creationId xmlns:p14="http://schemas.microsoft.com/office/powerpoint/2010/main" val="51551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16 Text only slid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248554" cy="550132"/>
          </a:xfrm>
        </p:spPr>
        <p:txBody>
          <a:bodyPr anchor="t">
            <a:normAutofit/>
          </a:bodyPr>
          <a:lstStyle>
            <a:lvl1pPr algn="l">
              <a:defRPr sz="2800">
                <a:solidFill>
                  <a:srgbClr val="E6007E"/>
                </a:solidFill>
              </a:defRPr>
            </a:lvl1pPr>
          </a:lstStyle>
          <a:p>
            <a:r>
              <a:rPr lang="en-GB"/>
              <a:t>Text only slide</a:t>
            </a:r>
            <a:endParaRPr lang="en-US"/>
          </a:p>
        </p:txBody>
      </p:sp>
      <p:sp>
        <p:nvSpPr>
          <p:cNvPr id="37" name="Content Placeholder 36">
            <a:extLst>
              <a:ext uri="{FF2B5EF4-FFF2-40B4-BE49-F238E27FC236}">
                <a16:creationId xmlns:a16="http://schemas.microsoft.com/office/drawing/2014/main" id="{C6F115CA-94ED-8848-2231-E6E92426AD3F}"/>
              </a:ext>
            </a:extLst>
          </p:cNvPr>
          <p:cNvSpPr>
            <a:spLocks noGrp="1"/>
          </p:cNvSpPr>
          <p:nvPr>
            <p:ph sz="quarter" idx="14" hasCustomPrompt="1"/>
          </p:nvPr>
        </p:nvSpPr>
        <p:spPr>
          <a:xfrm>
            <a:off x="645459" y="1943099"/>
            <a:ext cx="9041466" cy="4569993"/>
          </a:xfrm>
          <a:prstGeom prst="rect">
            <a:avLst/>
          </a:prstGeom>
        </p:spPr>
        <p:txBody>
          <a:bodyPr/>
          <a:lstStyle>
            <a:lvl1pPr>
              <a:defRPr sz="1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pic>
        <p:nvPicPr>
          <p:cNvPr id="4" name="Picture 4">
            <a:extLst>
              <a:ext uri="{FF2B5EF4-FFF2-40B4-BE49-F238E27FC236}">
                <a16:creationId xmlns:a16="http://schemas.microsoft.com/office/drawing/2014/main" id="{EB355CAA-7F86-1244-8F43-7F8F11117D21}"/>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2" name="Round Same-side Corner of Rectangle 1">
            <a:extLst>
              <a:ext uri="{FF2B5EF4-FFF2-40B4-BE49-F238E27FC236}">
                <a16:creationId xmlns:a16="http://schemas.microsoft.com/office/drawing/2014/main" id="{10F59FF5-6593-D5F8-612B-9B78FED5F0EA}"/>
              </a:ext>
            </a:extLst>
          </p:cNvPr>
          <p:cNvSpPr/>
          <p:nvPr userDrawn="1"/>
        </p:nvSpPr>
        <p:spPr>
          <a:xfrm rot="5400000">
            <a:off x="-824087" y="2986913"/>
            <a:ext cx="2065264" cy="417095"/>
          </a:xfrm>
          <a:prstGeom prst="round2SameRect">
            <a:avLst/>
          </a:prstGeom>
          <a:solidFill>
            <a:srgbClr val="00A1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side Corner of Rectangle 5">
            <a:extLst>
              <a:ext uri="{FF2B5EF4-FFF2-40B4-BE49-F238E27FC236}">
                <a16:creationId xmlns:a16="http://schemas.microsoft.com/office/drawing/2014/main" id="{1ADDDF29-BCC3-0AEF-2F14-962F96089223}"/>
              </a:ext>
            </a:extLst>
          </p:cNvPr>
          <p:cNvSpPr/>
          <p:nvPr userDrawn="1"/>
        </p:nvSpPr>
        <p:spPr>
          <a:xfrm rot="16200000">
            <a:off x="11023244" y="4817732"/>
            <a:ext cx="1758393" cy="579119"/>
          </a:xfrm>
          <a:prstGeom prst="round2SameRect">
            <a:avLst/>
          </a:prstGeom>
          <a:solidFill>
            <a:srgbClr val="5C003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55335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17 Text and single imag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299925" cy="550132"/>
          </a:xfrm>
        </p:spPr>
        <p:txBody>
          <a:bodyPr anchor="t">
            <a:normAutofit/>
          </a:bodyPr>
          <a:lstStyle>
            <a:lvl1pPr algn="l">
              <a:defRPr sz="2800">
                <a:solidFill>
                  <a:srgbClr val="E6007E"/>
                </a:solidFill>
              </a:defRPr>
            </a:lvl1pPr>
          </a:lstStyle>
          <a:p>
            <a:r>
              <a:rPr lang="en-GB"/>
              <a:t>Text and single image slide</a:t>
            </a:r>
            <a:endParaRPr lang="en-US"/>
          </a:p>
        </p:txBody>
      </p:sp>
      <p:sp>
        <p:nvSpPr>
          <p:cNvPr id="5" name="Round Same-side Corner of Rectangle 4">
            <a:extLst>
              <a:ext uri="{FF2B5EF4-FFF2-40B4-BE49-F238E27FC236}">
                <a16:creationId xmlns:a16="http://schemas.microsoft.com/office/drawing/2014/main" id="{0E9B2A9E-0747-7135-072F-F97A3550A731}"/>
              </a:ext>
            </a:extLst>
          </p:cNvPr>
          <p:cNvSpPr/>
          <p:nvPr userDrawn="1"/>
        </p:nvSpPr>
        <p:spPr>
          <a:xfrm rot="5400000">
            <a:off x="-824086" y="4650220"/>
            <a:ext cx="2065264" cy="417095"/>
          </a:xfrm>
          <a:prstGeom prst="round2SameRect">
            <a:avLst/>
          </a:prstGeom>
          <a:solidFill>
            <a:srgbClr val="00A1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18">
            <a:extLst>
              <a:ext uri="{FF2B5EF4-FFF2-40B4-BE49-F238E27FC236}">
                <a16:creationId xmlns:a16="http://schemas.microsoft.com/office/drawing/2014/main" id="{528CE851-0814-3405-BEB7-5F3C59535AE3}"/>
              </a:ext>
            </a:extLst>
          </p:cNvPr>
          <p:cNvSpPr>
            <a:spLocks noGrp="1"/>
          </p:cNvSpPr>
          <p:nvPr>
            <p:ph type="pic" sz="quarter" idx="13" hasCustomPrompt="1"/>
          </p:nvPr>
        </p:nvSpPr>
        <p:spPr>
          <a:xfrm>
            <a:off x="7126203" y="1689099"/>
            <a:ext cx="4776237" cy="3284881"/>
          </a:xfrm>
          <a:prstGeom prst="round2DiagRect">
            <a:avLst/>
          </a:prstGeom>
        </p:spPr>
        <p:txBody>
          <a:bodyPr/>
          <a:lstStyle>
            <a:lvl1pPr>
              <a:defRPr/>
            </a:lvl1pPr>
          </a:lstStyle>
          <a:p>
            <a:r>
              <a:rPr lang="en-US"/>
              <a:t>Image – click icon to search and insert, adjust size if needed</a:t>
            </a:r>
          </a:p>
        </p:txBody>
      </p:sp>
      <p:sp>
        <p:nvSpPr>
          <p:cNvPr id="4" name="Round Same-side Corner of Rectangle 3">
            <a:extLst>
              <a:ext uri="{FF2B5EF4-FFF2-40B4-BE49-F238E27FC236}">
                <a16:creationId xmlns:a16="http://schemas.microsoft.com/office/drawing/2014/main" id="{293FD3C8-B61F-1FC0-42A4-D58912414D64}"/>
              </a:ext>
            </a:extLst>
          </p:cNvPr>
          <p:cNvSpPr/>
          <p:nvPr userDrawn="1"/>
        </p:nvSpPr>
        <p:spPr>
          <a:xfrm rot="16200000">
            <a:off x="11023244" y="2657379"/>
            <a:ext cx="1758393" cy="579119"/>
          </a:xfrm>
          <a:prstGeom prst="round2SameRect">
            <a:avLst/>
          </a:prstGeom>
          <a:solidFill>
            <a:srgbClr val="5C003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4">
            <a:extLst>
              <a:ext uri="{FF2B5EF4-FFF2-40B4-BE49-F238E27FC236}">
                <a16:creationId xmlns:a16="http://schemas.microsoft.com/office/drawing/2014/main" id="{D1AFE736-8DCF-5609-3C49-B83A4EE1CDDE}"/>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2" name="Content Placeholder 36">
            <a:extLst>
              <a:ext uri="{FF2B5EF4-FFF2-40B4-BE49-F238E27FC236}">
                <a16:creationId xmlns:a16="http://schemas.microsoft.com/office/drawing/2014/main" id="{B68B3F67-81D0-1433-DD94-B983B1EFC35C}"/>
              </a:ext>
            </a:extLst>
          </p:cNvPr>
          <p:cNvSpPr>
            <a:spLocks noGrp="1"/>
          </p:cNvSpPr>
          <p:nvPr>
            <p:ph sz="quarter" idx="14" hasCustomPrompt="1"/>
          </p:nvPr>
        </p:nvSpPr>
        <p:spPr>
          <a:xfrm>
            <a:off x="645459" y="1943099"/>
            <a:ext cx="6091517" cy="4569993"/>
          </a:xfrm>
          <a:prstGeom prst="rect">
            <a:avLst/>
          </a:prstGeom>
        </p:spPr>
        <p:txBody>
          <a:bodyPr/>
          <a:lstStyle>
            <a:lvl1pPr>
              <a:defRPr sz="1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spTree>
    <p:extLst>
      <p:ext uri="{BB962C8B-B14F-4D97-AF65-F5344CB8AC3E}">
        <p14:creationId xmlns:p14="http://schemas.microsoft.com/office/powerpoint/2010/main" val="16222024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16 Text only slid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248554" cy="550132"/>
          </a:xfrm>
        </p:spPr>
        <p:txBody>
          <a:bodyPr anchor="t">
            <a:normAutofit/>
          </a:bodyPr>
          <a:lstStyle>
            <a:lvl1pPr algn="l">
              <a:defRPr sz="2800">
                <a:solidFill>
                  <a:srgbClr val="E6007E"/>
                </a:solidFill>
              </a:defRPr>
            </a:lvl1pPr>
          </a:lstStyle>
          <a:p>
            <a:r>
              <a:rPr lang="en-GB"/>
              <a:t>Plain text slide</a:t>
            </a:r>
            <a:endParaRPr lang="en-US"/>
          </a:p>
        </p:txBody>
      </p:sp>
      <p:sp>
        <p:nvSpPr>
          <p:cNvPr id="37" name="Content Placeholder 36">
            <a:extLst>
              <a:ext uri="{FF2B5EF4-FFF2-40B4-BE49-F238E27FC236}">
                <a16:creationId xmlns:a16="http://schemas.microsoft.com/office/drawing/2014/main" id="{C6F115CA-94ED-8848-2231-E6E92426AD3F}"/>
              </a:ext>
            </a:extLst>
          </p:cNvPr>
          <p:cNvSpPr>
            <a:spLocks noGrp="1"/>
          </p:cNvSpPr>
          <p:nvPr>
            <p:ph sz="quarter" idx="14" hasCustomPrompt="1"/>
          </p:nvPr>
        </p:nvSpPr>
        <p:spPr>
          <a:xfrm>
            <a:off x="645459" y="1943099"/>
            <a:ext cx="9041466" cy="4569993"/>
          </a:xfrm>
          <a:prstGeom prst="rect">
            <a:avLst/>
          </a:prstGeom>
        </p:spPr>
        <p:txBody>
          <a:bodyPr/>
          <a:lstStyle>
            <a:lvl1pPr>
              <a:defRPr sz="1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pic>
        <p:nvPicPr>
          <p:cNvPr id="4" name="Picture 4">
            <a:extLst>
              <a:ext uri="{FF2B5EF4-FFF2-40B4-BE49-F238E27FC236}">
                <a16:creationId xmlns:a16="http://schemas.microsoft.com/office/drawing/2014/main" id="{EB355CAA-7F86-1244-8F43-7F8F11117D21}"/>
              </a:ext>
            </a:extLst>
          </p:cNvPr>
          <p:cNvPicPr>
            <a:picLocks noChangeAspect="1"/>
          </p:cNvPicPr>
          <p:nvPr userDrawn="1"/>
        </p:nvPicPr>
        <p:blipFill>
          <a:blip r:embed="rId2"/>
          <a:srcRect/>
          <a:stretch/>
        </p:blipFill>
        <p:spPr>
          <a:xfrm>
            <a:off x="10123741" y="178331"/>
            <a:ext cx="2060575" cy="1007335"/>
          </a:xfrm>
          <a:prstGeom prst="rect">
            <a:avLst/>
          </a:prstGeom>
        </p:spPr>
      </p:pic>
      <p:sp>
        <p:nvSpPr>
          <p:cNvPr id="5" name="Round Same-side Corner of Rectangle 4">
            <a:extLst>
              <a:ext uri="{FF2B5EF4-FFF2-40B4-BE49-F238E27FC236}">
                <a16:creationId xmlns:a16="http://schemas.microsoft.com/office/drawing/2014/main" id="{C9B5F0DB-337E-4B23-044E-872D391D64DE}"/>
              </a:ext>
            </a:extLst>
          </p:cNvPr>
          <p:cNvSpPr/>
          <p:nvPr userDrawn="1"/>
        </p:nvSpPr>
        <p:spPr>
          <a:xfrm rot="5400000">
            <a:off x="-824088" y="2986914"/>
            <a:ext cx="2065264" cy="417095"/>
          </a:xfrm>
          <a:prstGeom prst="round2Same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Same-side Corner of Rectangle 6">
            <a:extLst>
              <a:ext uri="{FF2B5EF4-FFF2-40B4-BE49-F238E27FC236}">
                <a16:creationId xmlns:a16="http://schemas.microsoft.com/office/drawing/2014/main" id="{8C226984-A8CA-892F-C298-A0CB835EE10E}"/>
              </a:ext>
            </a:extLst>
          </p:cNvPr>
          <p:cNvSpPr/>
          <p:nvPr userDrawn="1"/>
        </p:nvSpPr>
        <p:spPr>
          <a:xfrm rot="16200000">
            <a:off x="11023244" y="4817732"/>
            <a:ext cx="1758393" cy="579119"/>
          </a:xfrm>
          <a:prstGeom prst="round2SameRect">
            <a:avLst/>
          </a:prstGeom>
          <a:solidFill>
            <a:srgbClr val="EA5A0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0792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17 Text and single imag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9299925" cy="550132"/>
          </a:xfrm>
        </p:spPr>
        <p:txBody>
          <a:bodyPr anchor="t">
            <a:normAutofit/>
          </a:bodyPr>
          <a:lstStyle>
            <a:lvl1pPr algn="l">
              <a:defRPr sz="2800">
                <a:solidFill>
                  <a:srgbClr val="E6007E"/>
                </a:solidFill>
              </a:defRPr>
            </a:lvl1pPr>
          </a:lstStyle>
          <a:p>
            <a:r>
              <a:rPr lang="en-GB"/>
              <a:t>Text and single image slide</a:t>
            </a:r>
            <a:endParaRPr lang="en-US"/>
          </a:p>
        </p:txBody>
      </p:sp>
      <p:sp>
        <p:nvSpPr>
          <p:cNvPr id="37" name="Content Placeholder 36">
            <a:extLst>
              <a:ext uri="{FF2B5EF4-FFF2-40B4-BE49-F238E27FC236}">
                <a16:creationId xmlns:a16="http://schemas.microsoft.com/office/drawing/2014/main" id="{C6F115CA-94ED-8848-2231-E6E92426AD3F}"/>
              </a:ext>
            </a:extLst>
          </p:cNvPr>
          <p:cNvSpPr>
            <a:spLocks noGrp="1"/>
          </p:cNvSpPr>
          <p:nvPr>
            <p:ph sz="quarter" idx="14" hasCustomPrompt="1"/>
          </p:nvPr>
        </p:nvSpPr>
        <p:spPr>
          <a:xfrm>
            <a:off x="645459" y="1943099"/>
            <a:ext cx="6028057" cy="4569993"/>
          </a:xfrm>
          <a:prstGeom prst="rect">
            <a:avLst/>
          </a:prstGeom>
        </p:spPr>
        <p:txBody>
          <a:bodyPr>
            <a:noAutofit/>
          </a:body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sp>
        <p:nvSpPr>
          <p:cNvPr id="5" name="Round Same-side Corner of Rectangle 4">
            <a:extLst>
              <a:ext uri="{FF2B5EF4-FFF2-40B4-BE49-F238E27FC236}">
                <a16:creationId xmlns:a16="http://schemas.microsoft.com/office/drawing/2014/main" id="{0E9B2A9E-0747-7135-072F-F97A3550A731}"/>
              </a:ext>
            </a:extLst>
          </p:cNvPr>
          <p:cNvSpPr/>
          <p:nvPr userDrawn="1"/>
        </p:nvSpPr>
        <p:spPr>
          <a:xfrm rot="5400000">
            <a:off x="-824088" y="2986914"/>
            <a:ext cx="2065264" cy="417095"/>
          </a:xfrm>
          <a:prstGeom prst="round2Same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18">
            <a:extLst>
              <a:ext uri="{FF2B5EF4-FFF2-40B4-BE49-F238E27FC236}">
                <a16:creationId xmlns:a16="http://schemas.microsoft.com/office/drawing/2014/main" id="{528CE851-0814-3405-BEB7-5F3C59535AE3}"/>
              </a:ext>
            </a:extLst>
          </p:cNvPr>
          <p:cNvSpPr>
            <a:spLocks noGrp="1"/>
          </p:cNvSpPr>
          <p:nvPr>
            <p:ph type="pic" sz="quarter" idx="13" hasCustomPrompt="1"/>
          </p:nvPr>
        </p:nvSpPr>
        <p:spPr>
          <a:xfrm>
            <a:off x="7126203" y="1689099"/>
            <a:ext cx="4776237" cy="3284881"/>
          </a:xfrm>
          <a:prstGeom prst="round2DiagRect">
            <a:avLst/>
          </a:prstGeom>
        </p:spPr>
        <p:txBody>
          <a:bodyPr/>
          <a:lstStyle>
            <a:lvl1pPr>
              <a:defRPr/>
            </a:lvl1pPr>
          </a:lstStyle>
          <a:p>
            <a:r>
              <a:rPr lang="en-US"/>
              <a:t>Image – click icon to search and insert, adjust size if needed</a:t>
            </a:r>
          </a:p>
        </p:txBody>
      </p:sp>
      <p:sp>
        <p:nvSpPr>
          <p:cNvPr id="4" name="Round Same-side Corner of Rectangle 3">
            <a:extLst>
              <a:ext uri="{FF2B5EF4-FFF2-40B4-BE49-F238E27FC236}">
                <a16:creationId xmlns:a16="http://schemas.microsoft.com/office/drawing/2014/main" id="{293FD3C8-B61F-1FC0-42A4-D58912414D64}"/>
              </a:ext>
            </a:extLst>
          </p:cNvPr>
          <p:cNvSpPr/>
          <p:nvPr userDrawn="1"/>
        </p:nvSpPr>
        <p:spPr>
          <a:xfrm rot="16200000">
            <a:off x="11023244" y="4817732"/>
            <a:ext cx="1758393" cy="579119"/>
          </a:xfrm>
          <a:prstGeom prst="round2SameRect">
            <a:avLst/>
          </a:prstGeom>
          <a:solidFill>
            <a:srgbClr val="EA5A0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4">
            <a:extLst>
              <a:ext uri="{FF2B5EF4-FFF2-40B4-BE49-F238E27FC236}">
                <a16:creationId xmlns:a16="http://schemas.microsoft.com/office/drawing/2014/main" id="{D1AFE736-8DCF-5609-3C49-B83A4EE1CDDE}"/>
              </a:ext>
            </a:extLst>
          </p:cNvPr>
          <p:cNvPicPr>
            <a:picLocks noChangeAspect="1"/>
          </p:cNvPicPr>
          <p:nvPr userDrawn="1"/>
        </p:nvPicPr>
        <p:blipFill>
          <a:blip r:embed="rId2"/>
          <a:srcRect/>
          <a:stretch/>
        </p:blipFill>
        <p:spPr>
          <a:xfrm>
            <a:off x="10123741" y="178331"/>
            <a:ext cx="2060575" cy="1007335"/>
          </a:xfrm>
          <a:prstGeom prst="rect">
            <a:avLst/>
          </a:prstGeom>
        </p:spPr>
      </p:pic>
    </p:spTree>
    <p:extLst>
      <p:ext uri="{BB962C8B-B14F-4D97-AF65-F5344CB8AC3E}">
        <p14:creationId xmlns:p14="http://schemas.microsoft.com/office/powerpoint/2010/main" val="27066018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8 Text and half page image">
    <p:spTree>
      <p:nvGrpSpPr>
        <p:cNvPr id="1" name=""/>
        <p:cNvGrpSpPr/>
        <p:nvPr/>
      </p:nvGrpSpPr>
      <p:grpSpPr>
        <a:xfrm>
          <a:off x="0" y="0"/>
          <a:ext cx="0" cy="0"/>
          <a:chOff x="0" y="0"/>
          <a:chExt cx="0" cy="0"/>
        </a:xfrm>
      </p:grpSpPr>
      <p:sp>
        <p:nvSpPr>
          <p:cNvPr id="6" name="Picture Placeholder 18">
            <a:extLst>
              <a:ext uri="{FF2B5EF4-FFF2-40B4-BE49-F238E27FC236}">
                <a16:creationId xmlns:a16="http://schemas.microsoft.com/office/drawing/2014/main" id="{528CE851-0814-3405-BEB7-5F3C59535AE3}"/>
              </a:ext>
            </a:extLst>
          </p:cNvPr>
          <p:cNvSpPr>
            <a:spLocks noGrp="1"/>
          </p:cNvSpPr>
          <p:nvPr>
            <p:ph type="pic" sz="quarter" idx="13" hasCustomPrompt="1"/>
          </p:nvPr>
        </p:nvSpPr>
        <p:spPr>
          <a:xfrm>
            <a:off x="6095999" y="0"/>
            <a:ext cx="6096000" cy="6857613"/>
          </a:xfrm>
          <a:prstGeom prst="rect">
            <a:avLst/>
          </a:prstGeo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sp>
        <p:nvSpPr>
          <p:cNvPr id="3" name="Title 1">
            <a:extLst>
              <a:ext uri="{FF2B5EF4-FFF2-40B4-BE49-F238E27FC236}">
                <a16:creationId xmlns:a16="http://schemas.microsoft.com/office/drawing/2014/main" id="{2BD7DD61-962F-0B9A-76F0-1D2DF9324004}"/>
              </a:ext>
            </a:extLst>
          </p:cNvPr>
          <p:cNvSpPr>
            <a:spLocks noGrp="1"/>
          </p:cNvSpPr>
          <p:nvPr>
            <p:ph type="ctrTitle" hasCustomPrompt="1"/>
          </p:nvPr>
        </p:nvSpPr>
        <p:spPr>
          <a:xfrm>
            <a:off x="645459" y="510275"/>
            <a:ext cx="5225954" cy="1077893"/>
          </a:xfrm>
        </p:spPr>
        <p:txBody>
          <a:bodyPr anchor="t">
            <a:normAutofit/>
          </a:bodyPr>
          <a:lstStyle>
            <a:lvl1pPr algn="l">
              <a:defRPr sz="2800">
                <a:solidFill>
                  <a:srgbClr val="E6007E"/>
                </a:solidFill>
              </a:defRPr>
            </a:lvl1pPr>
          </a:lstStyle>
          <a:p>
            <a:r>
              <a:rPr lang="en-GB"/>
              <a:t>Text and single image (half page) slide</a:t>
            </a:r>
            <a:endParaRPr lang="en-US"/>
          </a:p>
        </p:txBody>
      </p:sp>
      <p:sp>
        <p:nvSpPr>
          <p:cNvPr id="37" name="Content Placeholder 36">
            <a:extLst>
              <a:ext uri="{FF2B5EF4-FFF2-40B4-BE49-F238E27FC236}">
                <a16:creationId xmlns:a16="http://schemas.microsoft.com/office/drawing/2014/main" id="{C6F115CA-94ED-8848-2231-E6E92426AD3F}"/>
              </a:ext>
            </a:extLst>
          </p:cNvPr>
          <p:cNvSpPr>
            <a:spLocks noGrp="1"/>
          </p:cNvSpPr>
          <p:nvPr>
            <p:ph sz="quarter" idx="14" hasCustomPrompt="1"/>
          </p:nvPr>
        </p:nvSpPr>
        <p:spPr>
          <a:xfrm>
            <a:off x="645459" y="1925053"/>
            <a:ext cx="4921152" cy="4588039"/>
          </a:xfrm>
          <a:prstGeom prst="rect">
            <a:avLst/>
          </a:prstGeom>
        </p:spPr>
        <p:txBody>
          <a:bodyPr numCol="1">
            <a:noAutofit/>
          </a:body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sp>
        <p:nvSpPr>
          <p:cNvPr id="2" name="Round Same-side Corner of Rectangle 1">
            <a:extLst>
              <a:ext uri="{FF2B5EF4-FFF2-40B4-BE49-F238E27FC236}">
                <a16:creationId xmlns:a16="http://schemas.microsoft.com/office/drawing/2014/main" id="{37FFED1E-32CD-0751-E15A-381A5E7071CC}"/>
              </a:ext>
            </a:extLst>
          </p:cNvPr>
          <p:cNvSpPr/>
          <p:nvPr userDrawn="1"/>
        </p:nvSpPr>
        <p:spPr>
          <a:xfrm rot="5400000">
            <a:off x="-824088" y="2986914"/>
            <a:ext cx="2065264" cy="417095"/>
          </a:xfrm>
          <a:prstGeom prst="round2Same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6197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9 Video slide">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D245145E-DAE6-082C-0042-827237D85154}"/>
              </a:ext>
            </a:extLst>
          </p:cNvPr>
          <p:cNvSpPr>
            <a:spLocks noGrp="1"/>
          </p:cNvSpPr>
          <p:nvPr>
            <p:ph type="media" sz="quarter" idx="10" hasCustomPrompt="1"/>
          </p:nvPr>
        </p:nvSpPr>
        <p:spPr>
          <a:xfrm>
            <a:off x="0" y="0"/>
            <a:ext cx="12184063" cy="6858000"/>
          </a:xfrm>
        </p:spPr>
        <p:txBody>
          <a:bodyPr/>
          <a:lstStyle>
            <a:lvl1pPr marL="0" indent="0">
              <a:buFont typeface="+mj-lt"/>
              <a:buNone/>
              <a:defRPr/>
            </a:lvl1pPr>
          </a:lstStyle>
          <a:p>
            <a:r>
              <a:rPr lang="en-US"/>
              <a:t>Video slide – click to insert. </a:t>
            </a:r>
            <a:br>
              <a:rPr lang="en-US"/>
            </a:br>
            <a:r>
              <a:rPr lang="en-US"/>
              <a:t>In presentation, click through from previous slide to this one as normal.</a:t>
            </a:r>
            <a:br>
              <a:rPr lang="en-US"/>
            </a:br>
            <a:r>
              <a:rPr lang="en-US"/>
              <a:t>Video will play on next click</a:t>
            </a:r>
          </a:p>
        </p:txBody>
      </p:sp>
    </p:spTree>
    <p:extLst>
      <p:ext uri="{BB962C8B-B14F-4D97-AF65-F5344CB8AC3E}">
        <p14:creationId xmlns:p14="http://schemas.microsoft.com/office/powerpoint/2010/main" val="22638484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0 Emphasised text slide (pi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9CD83-1DA9-5D65-2689-8C73CADFC08D}"/>
              </a:ext>
            </a:extLst>
          </p:cNvPr>
          <p:cNvSpPr/>
          <p:nvPr userDrawn="1"/>
        </p:nvSpPr>
        <p:spPr>
          <a:xfrm>
            <a:off x="0" y="0"/>
            <a:ext cx="12192000" cy="6858000"/>
          </a:xfrm>
          <a:prstGeom prst="rect">
            <a:avLst/>
          </a:prstGeom>
          <a:solidFill>
            <a:srgbClr val="E600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a:extLst>
              <a:ext uri="{FF2B5EF4-FFF2-40B4-BE49-F238E27FC236}">
                <a16:creationId xmlns:a16="http://schemas.microsoft.com/office/drawing/2014/main" id="{B69AD923-7987-2F15-EA05-0BA57E5206C1}"/>
              </a:ext>
            </a:extLst>
          </p:cNvPr>
          <p:cNvSpPr/>
          <p:nvPr userDrawn="1"/>
        </p:nvSpPr>
        <p:spPr>
          <a:xfrm>
            <a:off x="10725196" y="1524013"/>
            <a:ext cx="1985963" cy="161448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a:extLst>
              <a:ext uri="{FF2B5EF4-FFF2-40B4-BE49-F238E27FC236}">
                <a16:creationId xmlns:a16="http://schemas.microsoft.com/office/drawing/2014/main" id="{27E069F8-0C81-3817-04DE-3A1D8F77ECA2}"/>
              </a:ext>
            </a:extLst>
          </p:cNvPr>
          <p:cNvSpPr/>
          <p:nvPr userDrawn="1"/>
        </p:nvSpPr>
        <p:spPr>
          <a:xfrm>
            <a:off x="9695219" y="2087525"/>
            <a:ext cx="1237997" cy="17257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EE670B78-DFB5-CB12-514C-F0E859430FE0}"/>
              </a:ext>
            </a:extLst>
          </p:cNvPr>
          <p:cNvSpPr/>
          <p:nvPr userDrawn="1"/>
        </p:nvSpPr>
        <p:spPr>
          <a:xfrm>
            <a:off x="671513" y="5314950"/>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42902C34-9360-E367-30B5-B6FA1AACD21A}"/>
              </a:ext>
            </a:extLst>
          </p:cNvPr>
          <p:cNvSpPr/>
          <p:nvPr userDrawn="1"/>
        </p:nvSpPr>
        <p:spPr>
          <a:xfrm>
            <a:off x="1828800" y="3743325"/>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C14341A5-295C-EAC9-653E-55DC431086CD}"/>
              </a:ext>
            </a:extLst>
          </p:cNvPr>
          <p:cNvSpPr/>
          <p:nvPr userDrawn="1"/>
        </p:nvSpPr>
        <p:spPr>
          <a:xfrm>
            <a:off x="-475997" y="2610659"/>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B15B7C20-F26B-58E7-FECA-C419FD811717}"/>
              </a:ext>
            </a:extLst>
          </p:cNvPr>
          <p:cNvSpPr/>
          <p:nvPr userDrawn="1"/>
        </p:nvSpPr>
        <p:spPr>
          <a:xfrm>
            <a:off x="1952625" y="295641"/>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DAA3CF6B-2F76-AAA5-2693-946FBA760EC5}"/>
              </a:ext>
            </a:extLst>
          </p:cNvPr>
          <p:cNvSpPr/>
          <p:nvPr userDrawn="1"/>
        </p:nvSpPr>
        <p:spPr>
          <a:xfrm>
            <a:off x="1071563" y="-29669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56A58159-7944-CF51-C697-247C1C59CDE7}"/>
              </a:ext>
            </a:extLst>
          </p:cNvPr>
          <p:cNvSpPr/>
          <p:nvPr userDrawn="1"/>
        </p:nvSpPr>
        <p:spPr>
          <a:xfrm>
            <a:off x="5862639" y="5314950"/>
            <a:ext cx="3243262" cy="2057400"/>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A23C0D83-E71D-B56D-AF2D-FF2F35CF2CE0}"/>
              </a:ext>
            </a:extLst>
          </p:cNvPr>
          <p:cNvSpPr/>
          <p:nvPr userDrawn="1"/>
        </p:nvSpPr>
        <p:spPr>
          <a:xfrm>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816C3D5B-2290-0BB9-7E27-261D1BAB1022}"/>
              </a:ext>
            </a:extLst>
          </p:cNvPr>
          <p:cNvSpPr/>
          <p:nvPr userDrawn="1"/>
        </p:nvSpPr>
        <p:spPr>
          <a:xfrm>
            <a:off x="8701088" y="4740103"/>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B576D7FB-6456-EC1F-901C-6955EE514E19}"/>
              </a:ext>
            </a:extLst>
          </p:cNvPr>
          <p:cNvSpPr/>
          <p:nvPr userDrawn="1"/>
        </p:nvSpPr>
        <p:spPr>
          <a:xfrm>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348706CD-9D67-027B-1BDF-CB4E9BD3E465}"/>
              </a:ext>
            </a:extLst>
          </p:cNvPr>
          <p:cNvSpPr/>
          <p:nvPr userDrawn="1"/>
        </p:nvSpPr>
        <p:spPr>
          <a:xfrm>
            <a:off x="6096000" y="-575461"/>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8F408BCA-9849-9F84-7CE7-360A1C49E2F3}"/>
              </a:ext>
            </a:extLst>
          </p:cNvPr>
          <p:cNvSpPr/>
          <p:nvPr userDrawn="1"/>
        </p:nvSpPr>
        <p:spPr>
          <a:xfrm>
            <a:off x="6710362" y="1210477"/>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a:extLst>
              <a:ext uri="{FF2B5EF4-FFF2-40B4-BE49-F238E27FC236}">
                <a16:creationId xmlns:a16="http://schemas.microsoft.com/office/drawing/2014/main" id="{B73A63C6-6FD9-C250-21BA-32D44AE0C5A3}"/>
              </a:ext>
            </a:extLst>
          </p:cNvPr>
          <p:cNvSpPr/>
          <p:nvPr userDrawn="1"/>
        </p:nvSpPr>
        <p:spPr>
          <a:xfrm flipH="1">
            <a:off x="591400" y="1057276"/>
            <a:ext cx="9750416" cy="5149005"/>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endParaRPr lang="en-US" sz="820">
              <a:solidFill>
                <a:schemeClr val="bg2"/>
              </a:solidFill>
            </a:endParaRPr>
          </a:p>
        </p:txBody>
      </p:sp>
      <p:sp>
        <p:nvSpPr>
          <p:cNvPr id="26" name="Title 1">
            <a:extLst>
              <a:ext uri="{FF2B5EF4-FFF2-40B4-BE49-F238E27FC236}">
                <a16:creationId xmlns:a16="http://schemas.microsoft.com/office/drawing/2014/main" id="{4FB707B6-292A-FF46-BE82-D475FEC36F76}"/>
              </a:ext>
            </a:extLst>
          </p:cNvPr>
          <p:cNvSpPr>
            <a:spLocks noGrp="1"/>
          </p:cNvSpPr>
          <p:nvPr>
            <p:ph type="ctrTitle" hasCustomPrompt="1"/>
          </p:nvPr>
        </p:nvSpPr>
        <p:spPr>
          <a:xfrm>
            <a:off x="785813" y="1225119"/>
            <a:ext cx="10967422" cy="550132"/>
          </a:xfrm>
        </p:spPr>
        <p:txBody>
          <a:bodyPr anchor="t">
            <a:normAutofit/>
          </a:bodyPr>
          <a:lstStyle>
            <a:lvl1pPr algn="l">
              <a:defRPr sz="2800">
                <a:solidFill>
                  <a:srgbClr val="E6007E"/>
                </a:solidFill>
              </a:defRPr>
            </a:lvl1pPr>
          </a:lstStyle>
          <a:p>
            <a:r>
              <a:rPr lang="en-GB"/>
              <a:t>Emphasised text slide </a:t>
            </a:r>
            <a:endParaRPr lang="en-US"/>
          </a:p>
        </p:txBody>
      </p:sp>
      <p:sp>
        <p:nvSpPr>
          <p:cNvPr id="30" name="Content Placeholder 36">
            <a:extLst>
              <a:ext uri="{FF2B5EF4-FFF2-40B4-BE49-F238E27FC236}">
                <a16:creationId xmlns:a16="http://schemas.microsoft.com/office/drawing/2014/main" id="{5E947ECC-8EFF-12C9-CCE4-5ABF9565E954}"/>
              </a:ext>
            </a:extLst>
          </p:cNvPr>
          <p:cNvSpPr>
            <a:spLocks noGrp="1"/>
          </p:cNvSpPr>
          <p:nvPr>
            <p:ph sz="quarter" idx="14" hasCustomPrompt="1"/>
          </p:nvPr>
        </p:nvSpPr>
        <p:spPr>
          <a:xfrm>
            <a:off x="842113" y="2287902"/>
            <a:ext cx="8901112" cy="3276480"/>
          </a:xfrm>
          <a:prstGeom prst="rect">
            <a:avLst/>
          </a:prstGeom>
        </p:spPr>
        <p:txBody>
          <a:bodyPr>
            <a:noAutofit/>
          </a:bodyPr>
          <a:lstStyle>
            <a:lvl1pPr>
              <a:defRPr sz="2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pic>
        <p:nvPicPr>
          <p:cNvPr id="7" name="Picture 4">
            <a:extLst>
              <a:ext uri="{FF2B5EF4-FFF2-40B4-BE49-F238E27FC236}">
                <a16:creationId xmlns:a16="http://schemas.microsoft.com/office/drawing/2014/main" id="{D281E52C-CA5B-49E3-43D9-35C724B651FC}"/>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22117629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10 Agenda or key point summary (blocks) Navy">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BA540F33-4B03-51E2-4439-7F3AF9D2C6D4}"/>
              </a:ext>
            </a:extLst>
          </p:cNvPr>
          <p:cNvSpPr/>
          <p:nvPr userDrawn="1"/>
        </p:nvSpPr>
        <p:spPr>
          <a:xfrm>
            <a:off x="0" y="0"/>
            <a:ext cx="12192000" cy="6858000"/>
          </a:xfrm>
          <a:prstGeom prst="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a:extLst>
              <a:ext uri="{FF2B5EF4-FFF2-40B4-BE49-F238E27FC236}">
                <a16:creationId xmlns:a16="http://schemas.microsoft.com/office/drawing/2014/main" id="{4EF75EF1-623C-3AF0-EB7A-3DD13FC8C220}"/>
              </a:ext>
            </a:extLst>
          </p:cNvPr>
          <p:cNvSpPr/>
          <p:nvPr userDrawn="1"/>
        </p:nvSpPr>
        <p:spPr>
          <a:xfrm>
            <a:off x="10725196" y="1524013"/>
            <a:ext cx="1985963" cy="161448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704A31F3-1C9F-4A5F-FD4C-BA896015FC05}"/>
              </a:ext>
            </a:extLst>
          </p:cNvPr>
          <p:cNvSpPr/>
          <p:nvPr userDrawn="1"/>
        </p:nvSpPr>
        <p:spPr>
          <a:xfrm>
            <a:off x="9695219" y="2087525"/>
            <a:ext cx="1237997" cy="17257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a:extLst>
              <a:ext uri="{FF2B5EF4-FFF2-40B4-BE49-F238E27FC236}">
                <a16:creationId xmlns:a16="http://schemas.microsoft.com/office/drawing/2014/main" id="{26795341-9292-D027-DD3E-A8A0835B571B}"/>
              </a:ext>
            </a:extLst>
          </p:cNvPr>
          <p:cNvSpPr/>
          <p:nvPr userDrawn="1"/>
        </p:nvSpPr>
        <p:spPr>
          <a:xfrm>
            <a:off x="671513" y="5314950"/>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a:extLst>
              <a:ext uri="{FF2B5EF4-FFF2-40B4-BE49-F238E27FC236}">
                <a16:creationId xmlns:a16="http://schemas.microsoft.com/office/drawing/2014/main" id="{9F191849-9770-084B-FBD9-1644DE50AACE}"/>
              </a:ext>
            </a:extLst>
          </p:cNvPr>
          <p:cNvSpPr/>
          <p:nvPr userDrawn="1"/>
        </p:nvSpPr>
        <p:spPr>
          <a:xfrm>
            <a:off x="1828800" y="3743325"/>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a:extLst>
              <a:ext uri="{FF2B5EF4-FFF2-40B4-BE49-F238E27FC236}">
                <a16:creationId xmlns:a16="http://schemas.microsoft.com/office/drawing/2014/main" id="{1691063D-8A95-1FE3-F7C7-39F3D5E80828}"/>
              </a:ext>
            </a:extLst>
          </p:cNvPr>
          <p:cNvSpPr/>
          <p:nvPr userDrawn="1"/>
        </p:nvSpPr>
        <p:spPr>
          <a:xfrm>
            <a:off x="-475997" y="2610659"/>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a:extLst>
              <a:ext uri="{FF2B5EF4-FFF2-40B4-BE49-F238E27FC236}">
                <a16:creationId xmlns:a16="http://schemas.microsoft.com/office/drawing/2014/main" id="{33933FF5-BD62-38B3-DCC2-E39F5C98A93E}"/>
              </a:ext>
            </a:extLst>
          </p:cNvPr>
          <p:cNvSpPr/>
          <p:nvPr userDrawn="1"/>
        </p:nvSpPr>
        <p:spPr>
          <a:xfrm>
            <a:off x="1952625" y="295641"/>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a:extLst>
              <a:ext uri="{FF2B5EF4-FFF2-40B4-BE49-F238E27FC236}">
                <a16:creationId xmlns:a16="http://schemas.microsoft.com/office/drawing/2014/main" id="{D0D752D3-7733-6F55-D086-87DBADE0A4A2}"/>
              </a:ext>
            </a:extLst>
          </p:cNvPr>
          <p:cNvSpPr/>
          <p:nvPr userDrawn="1"/>
        </p:nvSpPr>
        <p:spPr>
          <a:xfrm>
            <a:off x="1071563" y="-29669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a:extLst>
              <a:ext uri="{FF2B5EF4-FFF2-40B4-BE49-F238E27FC236}">
                <a16:creationId xmlns:a16="http://schemas.microsoft.com/office/drawing/2014/main" id="{6ECD637D-E7DE-1B01-06B5-3E7503EBF321}"/>
              </a:ext>
            </a:extLst>
          </p:cNvPr>
          <p:cNvSpPr/>
          <p:nvPr userDrawn="1"/>
        </p:nvSpPr>
        <p:spPr>
          <a:xfrm>
            <a:off x="5862639" y="5314950"/>
            <a:ext cx="3243262" cy="2057400"/>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a:extLst>
              <a:ext uri="{FF2B5EF4-FFF2-40B4-BE49-F238E27FC236}">
                <a16:creationId xmlns:a16="http://schemas.microsoft.com/office/drawing/2014/main" id="{D62A9D5E-3074-AEC1-DD44-3904E219C4BB}"/>
              </a:ext>
            </a:extLst>
          </p:cNvPr>
          <p:cNvSpPr/>
          <p:nvPr userDrawn="1"/>
        </p:nvSpPr>
        <p:spPr>
          <a:xfrm>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a:extLst>
              <a:ext uri="{FF2B5EF4-FFF2-40B4-BE49-F238E27FC236}">
                <a16:creationId xmlns:a16="http://schemas.microsoft.com/office/drawing/2014/main" id="{0D48996D-CA82-1348-3CFD-66D3EB893E24}"/>
              </a:ext>
            </a:extLst>
          </p:cNvPr>
          <p:cNvSpPr/>
          <p:nvPr userDrawn="1"/>
        </p:nvSpPr>
        <p:spPr>
          <a:xfrm>
            <a:off x="8701088" y="4740103"/>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662562B0-CA14-F0E9-1482-635B1B1D3F77}"/>
              </a:ext>
            </a:extLst>
          </p:cNvPr>
          <p:cNvSpPr/>
          <p:nvPr userDrawn="1"/>
        </p:nvSpPr>
        <p:spPr>
          <a:xfrm>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55E9E2AE-50A6-CEE9-B951-7B5C13D7A60B}"/>
              </a:ext>
            </a:extLst>
          </p:cNvPr>
          <p:cNvSpPr/>
          <p:nvPr userDrawn="1"/>
        </p:nvSpPr>
        <p:spPr>
          <a:xfrm>
            <a:off x="6096000" y="-575461"/>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ounded Rectangle 52">
            <a:extLst>
              <a:ext uri="{FF2B5EF4-FFF2-40B4-BE49-F238E27FC236}">
                <a16:creationId xmlns:a16="http://schemas.microsoft.com/office/drawing/2014/main" id="{735C6F62-62AE-A20E-765D-9AF50AB570FD}"/>
              </a:ext>
            </a:extLst>
          </p:cNvPr>
          <p:cNvSpPr/>
          <p:nvPr userDrawn="1"/>
        </p:nvSpPr>
        <p:spPr>
          <a:xfrm>
            <a:off x="6710362" y="1210477"/>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a:extLst>
              <a:ext uri="{FF2B5EF4-FFF2-40B4-BE49-F238E27FC236}">
                <a16:creationId xmlns:a16="http://schemas.microsoft.com/office/drawing/2014/main" id="{C0F107DE-B951-1880-C889-2DD209484F75}"/>
              </a:ext>
            </a:extLst>
          </p:cNvPr>
          <p:cNvSpPr/>
          <p:nvPr userDrawn="1"/>
        </p:nvSpPr>
        <p:spPr>
          <a:xfrm flipH="1">
            <a:off x="591400" y="1057276"/>
            <a:ext cx="9750416" cy="5149005"/>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endParaRPr lang="en-US" sz="820">
              <a:solidFill>
                <a:schemeClr val="bg2"/>
              </a:solidFill>
            </a:endParaRPr>
          </a:p>
        </p:txBody>
      </p:sp>
      <p:sp>
        <p:nvSpPr>
          <p:cNvPr id="55" name="Title 1">
            <a:extLst>
              <a:ext uri="{FF2B5EF4-FFF2-40B4-BE49-F238E27FC236}">
                <a16:creationId xmlns:a16="http://schemas.microsoft.com/office/drawing/2014/main" id="{B786523D-D4B9-C9BF-9E60-61B9982E85D5}"/>
              </a:ext>
            </a:extLst>
          </p:cNvPr>
          <p:cNvSpPr>
            <a:spLocks noGrp="1"/>
          </p:cNvSpPr>
          <p:nvPr>
            <p:ph type="ctrTitle" hasCustomPrompt="1"/>
          </p:nvPr>
        </p:nvSpPr>
        <p:spPr>
          <a:xfrm>
            <a:off x="785813" y="1225119"/>
            <a:ext cx="10967422" cy="550132"/>
          </a:xfrm>
        </p:spPr>
        <p:txBody>
          <a:bodyPr anchor="t">
            <a:normAutofit/>
          </a:bodyPr>
          <a:lstStyle>
            <a:lvl1pPr algn="l">
              <a:defRPr sz="2800">
                <a:solidFill>
                  <a:srgbClr val="012750"/>
                </a:solidFill>
              </a:defRPr>
            </a:lvl1pPr>
          </a:lstStyle>
          <a:p>
            <a:r>
              <a:rPr lang="en-GB"/>
              <a:t>Emphasised text slide </a:t>
            </a:r>
            <a:endParaRPr lang="en-US"/>
          </a:p>
        </p:txBody>
      </p:sp>
      <p:sp>
        <p:nvSpPr>
          <p:cNvPr id="56" name="Content Placeholder 36">
            <a:extLst>
              <a:ext uri="{FF2B5EF4-FFF2-40B4-BE49-F238E27FC236}">
                <a16:creationId xmlns:a16="http://schemas.microsoft.com/office/drawing/2014/main" id="{BE3E92B2-FA8E-5A40-4741-F6ABAFA62425}"/>
              </a:ext>
            </a:extLst>
          </p:cNvPr>
          <p:cNvSpPr>
            <a:spLocks noGrp="1"/>
          </p:cNvSpPr>
          <p:nvPr>
            <p:ph sz="quarter" idx="14" hasCustomPrompt="1"/>
          </p:nvPr>
        </p:nvSpPr>
        <p:spPr>
          <a:xfrm>
            <a:off x="842113" y="2287902"/>
            <a:ext cx="8901112" cy="3276480"/>
          </a:xfrm>
          <a:prstGeom prst="rect">
            <a:avLst/>
          </a:prstGeom>
        </p:spPr>
        <p:txBody>
          <a:bodyPr>
            <a:noAutofit/>
          </a:bodyPr>
          <a:lstStyle>
            <a:lvl1pPr>
              <a:defRPr sz="2400"/>
            </a:lvl1pPr>
          </a:lstStyle>
          <a:p>
            <a:pPr marL="0" indent="0">
              <a:buNone/>
            </a:pPr>
            <a:r>
              <a:rPr lang="en-US" sz="1600"/>
              <a:t>Click here to add text. Trebuchet MS is the standard font, text should be no smaller than 12pt in size, black </a:t>
            </a:r>
            <a:r>
              <a:rPr lang="en-US" sz="1600" err="1"/>
              <a:t>colour</a:t>
            </a:r>
            <a:r>
              <a:rPr lang="en-US" sz="1600"/>
              <a:t>. Headings / subheadings should be Bold, corporate pink </a:t>
            </a:r>
            <a:r>
              <a:rPr lang="en-US" sz="1600" err="1"/>
              <a:t>colour</a:t>
            </a:r>
            <a:endParaRPr lang="en-US" sz="1600"/>
          </a:p>
        </p:txBody>
      </p:sp>
      <p:pic>
        <p:nvPicPr>
          <p:cNvPr id="57" name="Picture 4">
            <a:extLst>
              <a:ext uri="{FF2B5EF4-FFF2-40B4-BE49-F238E27FC236}">
                <a16:creationId xmlns:a16="http://schemas.microsoft.com/office/drawing/2014/main" id="{52E48C85-A007-BA55-F54F-E38C54181D22}"/>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41763156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2 3 box content 3x1">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0114BAC-33D3-74E3-4E01-657172ACA224}"/>
              </a:ext>
            </a:extLst>
          </p:cNvPr>
          <p:cNvSpPr/>
          <p:nvPr userDrawn="1"/>
        </p:nvSpPr>
        <p:spPr>
          <a:xfrm>
            <a:off x="0" y="0"/>
            <a:ext cx="12192000" cy="6858000"/>
          </a:xfrm>
          <a:prstGeom prst="rect">
            <a:avLst/>
          </a:prstGeom>
          <a:solidFill>
            <a:srgbClr val="E600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78A5A0AB-E983-6F3D-A1B1-2AA686B722F4}"/>
              </a:ext>
            </a:extLst>
          </p:cNvPr>
          <p:cNvSpPr/>
          <p:nvPr userDrawn="1"/>
        </p:nvSpPr>
        <p:spPr>
          <a:xfrm>
            <a:off x="671513" y="5314950"/>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D79E36BF-68D2-C934-B347-06274C28B7DE}"/>
              </a:ext>
            </a:extLst>
          </p:cNvPr>
          <p:cNvSpPr/>
          <p:nvPr userDrawn="1"/>
        </p:nvSpPr>
        <p:spPr>
          <a:xfrm>
            <a:off x="2135982" y="5735264"/>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8D11E68A-0791-EE54-CC2D-30446E7015C0}"/>
              </a:ext>
            </a:extLst>
          </p:cNvPr>
          <p:cNvSpPr/>
          <p:nvPr userDrawn="1"/>
        </p:nvSpPr>
        <p:spPr>
          <a:xfrm>
            <a:off x="-475997" y="2610659"/>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1FCEBB25-59A7-818B-B1C2-E2B82C56A5FF}"/>
              </a:ext>
            </a:extLst>
          </p:cNvPr>
          <p:cNvSpPr/>
          <p:nvPr userDrawn="1"/>
        </p:nvSpPr>
        <p:spPr>
          <a:xfrm>
            <a:off x="1952625" y="295641"/>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a:extLst>
              <a:ext uri="{FF2B5EF4-FFF2-40B4-BE49-F238E27FC236}">
                <a16:creationId xmlns:a16="http://schemas.microsoft.com/office/drawing/2014/main" id="{F775D89A-B77C-C8DD-10F3-AC508800B233}"/>
              </a:ext>
            </a:extLst>
          </p:cNvPr>
          <p:cNvSpPr/>
          <p:nvPr userDrawn="1"/>
        </p:nvSpPr>
        <p:spPr>
          <a:xfrm>
            <a:off x="1071563" y="-29669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a:extLst>
              <a:ext uri="{FF2B5EF4-FFF2-40B4-BE49-F238E27FC236}">
                <a16:creationId xmlns:a16="http://schemas.microsoft.com/office/drawing/2014/main" id="{B0ECD89E-CA28-3D60-2392-560D5E4937A7}"/>
              </a:ext>
            </a:extLst>
          </p:cNvPr>
          <p:cNvSpPr/>
          <p:nvPr userDrawn="1"/>
        </p:nvSpPr>
        <p:spPr>
          <a:xfrm>
            <a:off x="5862639" y="5314950"/>
            <a:ext cx="3243262" cy="2057400"/>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9F5F81AC-9634-9616-D72E-356A65A5465A}"/>
              </a:ext>
            </a:extLst>
          </p:cNvPr>
          <p:cNvSpPr/>
          <p:nvPr userDrawn="1"/>
        </p:nvSpPr>
        <p:spPr>
          <a:xfrm>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a:extLst>
              <a:ext uri="{FF2B5EF4-FFF2-40B4-BE49-F238E27FC236}">
                <a16:creationId xmlns:a16="http://schemas.microsoft.com/office/drawing/2014/main" id="{AA929C6A-5934-F31A-07AD-4FD4B59131E2}"/>
              </a:ext>
            </a:extLst>
          </p:cNvPr>
          <p:cNvSpPr/>
          <p:nvPr userDrawn="1"/>
        </p:nvSpPr>
        <p:spPr>
          <a:xfrm>
            <a:off x="8956263" y="5835649"/>
            <a:ext cx="652463" cy="95869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4231031F-5657-8DF2-BC92-74F7C0A0C934}"/>
              </a:ext>
            </a:extLst>
          </p:cNvPr>
          <p:cNvSpPr/>
          <p:nvPr userDrawn="1"/>
        </p:nvSpPr>
        <p:spPr>
          <a:xfrm>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9DDF7AA1-287C-BA34-A8D1-644EF066D84D}"/>
              </a:ext>
            </a:extLst>
          </p:cNvPr>
          <p:cNvSpPr/>
          <p:nvPr userDrawn="1"/>
        </p:nvSpPr>
        <p:spPr>
          <a:xfrm>
            <a:off x="6096000" y="-575461"/>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itle 1">
            <a:extLst>
              <a:ext uri="{FF2B5EF4-FFF2-40B4-BE49-F238E27FC236}">
                <a16:creationId xmlns:a16="http://schemas.microsoft.com/office/drawing/2014/main" id="{43198E88-AB85-25D8-A3BB-351D7AB23F77}"/>
              </a:ext>
            </a:extLst>
          </p:cNvPr>
          <p:cNvSpPr>
            <a:spLocks noGrp="1"/>
          </p:cNvSpPr>
          <p:nvPr>
            <p:ph type="ctrTitle" hasCustomPrompt="1"/>
          </p:nvPr>
        </p:nvSpPr>
        <p:spPr>
          <a:xfrm>
            <a:off x="1523999" y="1806913"/>
            <a:ext cx="9205913" cy="946937"/>
          </a:xfrm>
        </p:spPr>
        <p:txBody>
          <a:bodyPr anchor="ctr">
            <a:normAutofit/>
          </a:bodyPr>
          <a:lstStyle>
            <a:lvl1pPr algn="l">
              <a:defRPr sz="3600">
                <a:solidFill>
                  <a:schemeClr val="bg1"/>
                </a:solidFill>
              </a:defRPr>
            </a:lvl1pPr>
          </a:lstStyle>
          <a:p>
            <a:r>
              <a:rPr lang="en-GB"/>
              <a:t>Thank you (amend as needed)</a:t>
            </a:r>
            <a:endParaRPr lang="en-US"/>
          </a:p>
        </p:txBody>
      </p:sp>
      <p:sp>
        <p:nvSpPr>
          <p:cNvPr id="31" name="Rounded Rectangle 30">
            <a:extLst>
              <a:ext uri="{FF2B5EF4-FFF2-40B4-BE49-F238E27FC236}">
                <a16:creationId xmlns:a16="http://schemas.microsoft.com/office/drawing/2014/main" id="{DFABFF33-87AF-ED64-67F4-6F3BC4037214}"/>
              </a:ext>
            </a:extLst>
          </p:cNvPr>
          <p:cNvSpPr/>
          <p:nvPr userDrawn="1"/>
        </p:nvSpPr>
        <p:spPr>
          <a:xfrm>
            <a:off x="10444163" y="2243299"/>
            <a:ext cx="1985963" cy="161448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F522252D-3723-2F5A-EC42-FA670E8B130D}"/>
              </a:ext>
            </a:extLst>
          </p:cNvPr>
          <p:cNvSpPr/>
          <p:nvPr userDrawn="1"/>
        </p:nvSpPr>
        <p:spPr>
          <a:xfrm>
            <a:off x="9734804" y="3114836"/>
            <a:ext cx="1237997" cy="17257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2">
            <a:extLst>
              <a:ext uri="{FF2B5EF4-FFF2-40B4-BE49-F238E27FC236}">
                <a16:creationId xmlns:a16="http://schemas.microsoft.com/office/drawing/2014/main" id="{8806DA2E-1BC8-BBE2-B818-36C989E30A4D}"/>
              </a:ext>
            </a:extLst>
          </p:cNvPr>
          <p:cNvSpPr>
            <a:spLocks noGrp="1"/>
          </p:cNvSpPr>
          <p:nvPr>
            <p:ph idx="1" hasCustomPrompt="1"/>
          </p:nvPr>
        </p:nvSpPr>
        <p:spPr>
          <a:xfrm>
            <a:off x="1524000" y="3214399"/>
            <a:ext cx="9205913" cy="2357438"/>
          </a:xfrm>
          <a:prstGeom prst="rect">
            <a:avLst/>
          </a:prstGeom>
        </p:spPr>
        <p:txBody>
          <a:bodyPr vert="horz" lIns="91440" tIns="45720" rIns="91440" bIns="45720" rtlCol="0">
            <a:normAutofit/>
          </a:bodyPr>
          <a:lstStyle>
            <a:lvl1pPr marL="0" indent="0">
              <a:buNone/>
              <a:defRPr sz="1800">
                <a:solidFill>
                  <a:schemeClr val="bg1"/>
                </a:solidFill>
              </a:defRPr>
            </a:lvl1pPr>
            <a:lvl2pPr marL="457200" indent="0">
              <a:buFont typeface="Arial" panose="020B0604020202020204" pitchFamily="34" charset="0"/>
              <a:buNone/>
              <a:defRPr>
                <a:solidFill>
                  <a:schemeClr val="bg1"/>
                </a:solidFill>
              </a:defRPr>
            </a:lvl2pPr>
            <a:lvl3pPr marL="914400" indent="0">
              <a:buFont typeface="Arial" panose="020B0604020202020204" pitchFamily="34" charset="0"/>
              <a:buNone/>
              <a:defRPr>
                <a:solidFill>
                  <a:schemeClr val="bg1"/>
                </a:solidFill>
              </a:defRPr>
            </a:lvl3pPr>
            <a:lvl4pPr marL="1371600" indent="0">
              <a:buFont typeface="Arial" panose="020B0604020202020204" pitchFamily="34" charse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Contact information / anything else</a:t>
            </a:r>
            <a:endParaRPr lang="en-US"/>
          </a:p>
        </p:txBody>
      </p:sp>
      <p:sp>
        <p:nvSpPr>
          <p:cNvPr id="34" name="Rounded Rectangle 33">
            <a:extLst>
              <a:ext uri="{FF2B5EF4-FFF2-40B4-BE49-F238E27FC236}">
                <a16:creationId xmlns:a16="http://schemas.microsoft.com/office/drawing/2014/main" id="{64D1FBB5-22B6-F75A-58B1-213AC2781BF8}"/>
              </a:ext>
            </a:extLst>
          </p:cNvPr>
          <p:cNvSpPr/>
          <p:nvPr userDrawn="1"/>
        </p:nvSpPr>
        <p:spPr>
          <a:xfrm>
            <a:off x="7346284" y="-731235"/>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4">
            <a:extLst>
              <a:ext uri="{FF2B5EF4-FFF2-40B4-BE49-F238E27FC236}">
                <a16:creationId xmlns:a16="http://schemas.microsoft.com/office/drawing/2014/main" id="{7177F8FD-CEC3-1A91-1B05-66F9576C1E6C}"/>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3492792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3 Navy hank you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9CD83-1DA9-5D65-2689-8C73CADFC08D}"/>
              </a:ext>
            </a:extLst>
          </p:cNvPr>
          <p:cNvSpPr/>
          <p:nvPr userDrawn="1"/>
        </p:nvSpPr>
        <p:spPr>
          <a:xfrm>
            <a:off x="0" y="0"/>
            <a:ext cx="12192000" cy="6858000"/>
          </a:xfrm>
          <a:prstGeom prst="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a:extLst>
              <a:ext uri="{FF2B5EF4-FFF2-40B4-BE49-F238E27FC236}">
                <a16:creationId xmlns:a16="http://schemas.microsoft.com/office/drawing/2014/main" id="{B69AD923-7987-2F15-EA05-0BA57E5206C1}"/>
              </a:ext>
            </a:extLst>
          </p:cNvPr>
          <p:cNvSpPr/>
          <p:nvPr userDrawn="1"/>
        </p:nvSpPr>
        <p:spPr>
          <a:xfrm>
            <a:off x="10444163" y="2243299"/>
            <a:ext cx="1985963" cy="161448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a:extLst>
              <a:ext uri="{FF2B5EF4-FFF2-40B4-BE49-F238E27FC236}">
                <a16:creationId xmlns:a16="http://schemas.microsoft.com/office/drawing/2014/main" id="{27E069F8-0C81-3817-04DE-3A1D8F77ECA2}"/>
              </a:ext>
            </a:extLst>
          </p:cNvPr>
          <p:cNvSpPr/>
          <p:nvPr userDrawn="1"/>
        </p:nvSpPr>
        <p:spPr>
          <a:xfrm>
            <a:off x="9734804" y="3114836"/>
            <a:ext cx="1237997" cy="17257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EE670B78-DFB5-CB12-514C-F0E859430FE0}"/>
              </a:ext>
            </a:extLst>
          </p:cNvPr>
          <p:cNvSpPr/>
          <p:nvPr userDrawn="1"/>
        </p:nvSpPr>
        <p:spPr>
          <a:xfrm>
            <a:off x="671513" y="5314950"/>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C14341A5-295C-EAC9-653E-55DC431086CD}"/>
              </a:ext>
            </a:extLst>
          </p:cNvPr>
          <p:cNvSpPr/>
          <p:nvPr userDrawn="1"/>
        </p:nvSpPr>
        <p:spPr>
          <a:xfrm>
            <a:off x="-475997" y="2610659"/>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B15B7C20-F26B-58E7-FECA-C419FD811717}"/>
              </a:ext>
            </a:extLst>
          </p:cNvPr>
          <p:cNvSpPr/>
          <p:nvPr userDrawn="1"/>
        </p:nvSpPr>
        <p:spPr>
          <a:xfrm>
            <a:off x="1952625" y="295641"/>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DAA3CF6B-2F76-AAA5-2693-946FBA760EC5}"/>
              </a:ext>
            </a:extLst>
          </p:cNvPr>
          <p:cNvSpPr/>
          <p:nvPr userDrawn="1"/>
        </p:nvSpPr>
        <p:spPr>
          <a:xfrm>
            <a:off x="1071563" y="-29669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56A58159-7944-CF51-C697-247C1C59CDE7}"/>
              </a:ext>
            </a:extLst>
          </p:cNvPr>
          <p:cNvSpPr/>
          <p:nvPr userDrawn="1"/>
        </p:nvSpPr>
        <p:spPr>
          <a:xfrm>
            <a:off x="5862639" y="5314950"/>
            <a:ext cx="3243262" cy="2057400"/>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A23C0D83-E71D-B56D-AF2D-FF2F35CF2CE0}"/>
              </a:ext>
            </a:extLst>
          </p:cNvPr>
          <p:cNvSpPr/>
          <p:nvPr userDrawn="1"/>
        </p:nvSpPr>
        <p:spPr>
          <a:xfrm>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B576D7FB-6456-EC1F-901C-6955EE514E19}"/>
              </a:ext>
            </a:extLst>
          </p:cNvPr>
          <p:cNvSpPr/>
          <p:nvPr userDrawn="1"/>
        </p:nvSpPr>
        <p:spPr>
          <a:xfrm>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348706CD-9D67-027B-1BDF-CB4E9BD3E465}"/>
              </a:ext>
            </a:extLst>
          </p:cNvPr>
          <p:cNvSpPr/>
          <p:nvPr userDrawn="1"/>
        </p:nvSpPr>
        <p:spPr>
          <a:xfrm>
            <a:off x="6096000" y="-575461"/>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8F408BCA-9849-9F84-7CE7-360A1C49E2F3}"/>
              </a:ext>
            </a:extLst>
          </p:cNvPr>
          <p:cNvSpPr/>
          <p:nvPr userDrawn="1"/>
        </p:nvSpPr>
        <p:spPr>
          <a:xfrm>
            <a:off x="7346284" y="-731235"/>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2">
            <a:extLst>
              <a:ext uri="{FF2B5EF4-FFF2-40B4-BE49-F238E27FC236}">
                <a16:creationId xmlns:a16="http://schemas.microsoft.com/office/drawing/2014/main" id="{AC6B1F6C-0FF9-3EEE-CCB9-F688F3C72C16}"/>
              </a:ext>
            </a:extLst>
          </p:cNvPr>
          <p:cNvSpPr>
            <a:spLocks noGrp="1"/>
          </p:cNvSpPr>
          <p:nvPr>
            <p:ph idx="1" hasCustomPrompt="1"/>
          </p:nvPr>
        </p:nvSpPr>
        <p:spPr>
          <a:xfrm>
            <a:off x="1524000" y="3214399"/>
            <a:ext cx="9205913" cy="2357438"/>
          </a:xfrm>
          <a:prstGeom prst="rect">
            <a:avLst/>
          </a:prstGeom>
        </p:spPr>
        <p:txBody>
          <a:bodyPr vert="horz" lIns="91440" tIns="45720" rIns="91440" bIns="45720" rtlCol="0">
            <a:normAutofit/>
          </a:bodyPr>
          <a:lstStyle>
            <a:lvl1pPr marL="0" indent="0">
              <a:buNone/>
              <a:defRPr sz="1800">
                <a:solidFill>
                  <a:schemeClr val="bg1"/>
                </a:solidFill>
              </a:defRPr>
            </a:lvl1pPr>
            <a:lvl2pPr marL="457200" indent="0">
              <a:buFont typeface="Arial" panose="020B0604020202020204" pitchFamily="34" charset="0"/>
              <a:buNone/>
              <a:defRPr>
                <a:solidFill>
                  <a:schemeClr val="bg1"/>
                </a:solidFill>
              </a:defRPr>
            </a:lvl2pPr>
            <a:lvl3pPr marL="914400" indent="0">
              <a:buFont typeface="Arial" panose="020B0604020202020204" pitchFamily="34" charset="0"/>
              <a:buNone/>
              <a:defRPr>
                <a:solidFill>
                  <a:schemeClr val="bg1"/>
                </a:solidFill>
              </a:defRPr>
            </a:lvl3pPr>
            <a:lvl4pPr marL="1371600" indent="0">
              <a:buFont typeface="Arial" panose="020B0604020202020204" pitchFamily="34" charse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Contact information / anything else</a:t>
            </a:r>
            <a:endParaRPr lang="en-US"/>
          </a:p>
        </p:txBody>
      </p:sp>
      <p:sp>
        <p:nvSpPr>
          <p:cNvPr id="9" name="Title 1">
            <a:extLst>
              <a:ext uri="{FF2B5EF4-FFF2-40B4-BE49-F238E27FC236}">
                <a16:creationId xmlns:a16="http://schemas.microsoft.com/office/drawing/2014/main" id="{0C5E35FB-0095-BD85-809E-54E1746AC41A}"/>
              </a:ext>
            </a:extLst>
          </p:cNvPr>
          <p:cNvSpPr>
            <a:spLocks noGrp="1"/>
          </p:cNvSpPr>
          <p:nvPr>
            <p:ph type="ctrTitle" hasCustomPrompt="1"/>
          </p:nvPr>
        </p:nvSpPr>
        <p:spPr>
          <a:xfrm>
            <a:off x="1523999" y="1806913"/>
            <a:ext cx="9205913" cy="946937"/>
          </a:xfrm>
        </p:spPr>
        <p:txBody>
          <a:bodyPr anchor="ctr">
            <a:normAutofit/>
          </a:bodyPr>
          <a:lstStyle>
            <a:lvl1pPr algn="l">
              <a:defRPr sz="3600">
                <a:solidFill>
                  <a:schemeClr val="bg1"/>
                </a:solidFill>
              </a:defRPr>
            </a:lvl1pPr>
          </a:lstStyle>
          <a:p>
            <a:r>
              <a:rPr lang="en-GB"/>
              <a:t>Thank you (amend as needed)</a:t>
            </a:r>
            <a:endParaRPr lang="en-US"/>
          </a:p>
        </p:txBody>
      </p:sp>
      <p:pic>
        <p:nvPicPr>
          <p:cNvPr id="20" name="Picture 4">
            <a:extLst>
              <a:ext uri="{FF2B5EF4-FFF2-40B4-BE49-F238E27FC236}">
                <a16:creationId xmlns:a16="http://schemas.microsoft.com/office/drawing/2014/main" id="{E4C8513A-077E-EEE2-DC44-A67773D3CF45}"/>
              </a:ext>
            </a:extLst>
          </p:cNvPr>
          <p:cNvPicPr>
            <a:picLocks noChangeAspect="1"/>
          </p:cNvPicPr>
          <p:nvPr userDrawn="1"/>
        </p:nvPicPr>
        <p:blipFill>
          <a:blip r:embed="rId2"/>
          <a:srcRect/>
          <a:stretch/>
        </p:blipFill>
        <p:spPr>
          <a:xfrm>
            <a:off x="10125819" y="168851"/>
            <a:ext cx="2060573" cy="1007335"/>
          </a:xfrm>
          <a:prstGeom prst="rect">
            <a:avLst/>
          </a:prstGeom>
        </p:spPr>
      </p:pic>
      <p:sp>
        <p:nvSpPr>
          <p:cNvPr id="8" name="Rounded Rectangle 7">
            <a:extLst>
              <a:ext uri="{FF2B5EF4-FFF2-40B4-BE49-F238E27FC236}">
                <a16:creationId xmlns:a16="http://schemas.microsoft.com/office/drawing/2014/main" id="{4B5824E1-96A9-3F04-EDC9-8AC77BC49E88}"/>
              </a:ext>
            </a:extLst>
          </p:cNvPr>
          <p:cNvSpPr/>
          <p:nvPr userDrawn="1"/>
        </p:nvSpPr>
        <p:spPr>
          <a:xfrm>
            <a:off x="2135982" y="5735264"/>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BA60A611-F4C8-A287-26A5-FB3DE5CB81A2}"/>
              </a:ext>
            </a:extLst>
          </p:cNvPr>
          <p:cNvSpPr/>
          <p:nvPr userDrawn="1"/>
        </p:nvSpPr>
        <p:spPr>
          <a:xfrm>
            <a:off x="8956263" y="5835649"/>
            <a:ext cx="652463" cy="95869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0342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 Title slide single image">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33F8ED17-8A48-E555-DE3D-EB17C629875B}"/>
              </a:ext>
            </a:extLst>
          </p:cNvPr>
          <p:cNvSpPr/>
          <p:nvPr userDrawn="1"/>
        </p:nvSpPr>
        <p:spPr>
          <a:xfrm>
            <a:off x="4801980" y="-526815"/>
            <a:ext cx="1615709" cy="1655904"/>
          </a:xfrm>
          <a:prstGeom prst="roundRect">
            <a:avLst/>
          </a:prstGeom>
          <a:solidFill>
            <a:srgbClr val="FEC300">
              <a:alpha val="8957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pic>
        <p:nvPicPr>
          <p:cNvPr id="10" name="Picture 4" descr="Logo&#10;&#10;Description automatically generated">
            <a:extLst>
              <a:ext uri="{FF2B5EF4-FFF2-40B4-BE49-F238E27FC236}">
                <a16:creationId xmlns:a16="http://schemas.microsoft.com/office/drawing/2014/main" id="{67A0EFEB-19C5-411B-4EAE-40E2A64C5D41}"/>
              </a:ext>
            </a:extLst>
          </p:cNvPr>
          <p:cNvPicPr>
            <a:picLocks noChangeAspect="1"/>
          </p:cNvPicPr>
          <p:nvPr userDrawn="1"/>
        </p:nvPicPr>
        <p:blipFill>
          <a:blip r:embed="rId2"/>
          <a:stretch>
            <a:fillRect/>
          </a:stretch>
        </p:blipFill>
        <p:spPr>
          <a:xfrm>
            <a:off x="9370249" y="223763"/>
            <a:ext cx="2699960" cy="1320917"/>
          </a:xfrm>
          <a:prstGeom prst="rect">
            <a:avLst/>
          </a:prstGeom>
        </p:spPr>
      </p:pic>
      <p:sp>
        <p:nvSpPr>
          <p:cNvPr id="19" name="Picture Placeholder 18">
            <a:extLst>
              <a:ext uri="{FF2B5EF4-FFF2-40B4-BE49-F238E27FC236}">
                <a16:creationId xmlns:a16="http://schemas.microsoft.com/office/drawing/2014/main" id="{739CE19F-0D41-1097-1212-25D8EC805230}"/>
              </a:ext>
            </a:extLst>
          </p:cNvPr>
          <p:cNvSpPr>
            <a:spLocks noGrp="1"/>
          </p:cNvSpPr>
          <p:nvPr>
            <p:ph type="pic" sz="quarter" idx="13" hasCustomPrompt="1"/>
          </p:nvPr>
        </p:nvSpPr>
        <p:spPr>
          <a:xfrm>
            <a:off x="4801980" y="1544681"/>
            <a:ext cx="6722321" cy="4870407"/>
          </a:xfrm>
          <a:prstGeom prst="round2DiagRect">
            <a:avLst/>
          </a:prstGeom>
        </p:spPr>
        <p:txBody>
          <a:bodyPr/>
          <a:lstStyle>
            <a:lvl1pPr algn="ctr">
              <a:defRPr/>
            </a:lvl1pPr>
          </a:lstStyle>
          <a:p>
            <a:r>
              <a:rPr lang="en-US"/>
              <a:t>Image – click icon to search and insert</a:t>
            </a:r>
          </a:p>
        </p:txBody>
      </p:sp>
      <p:sp>
        <p:nvSpPr>
          <p:cNvPr id="2" name="Freeform 1">
            <a:extLst>
              <a:ext uri="{FF2B5EF4-FFF2-40B4-BE49-F238E27FC236}">
                <a16:creationId xmlns:a16="http://schemas.microsoft.com/office/drawing/2014/main" id="{ED34612C-ABFA-1F30-5A93-AD15B987D03B}"/>
              </a:ext>
            </a:extLst>
          </p:cNvPr>
          <p:cNvSpPr/>
          <p:nvPr userDrawn="1"/>
        </p:nvSpPr>
        <p:spPr>
          <a:xfrm>
            <a:off x="410694" y="852949"/>
            <a:ext cx="5215429" cy="2646135"/>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E6007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3" name="Freeform 2">
            <a:extLst>
              <a:ext uri="{FF2B5EF4-FFF2-40B4-BE49-F238E27FC236}">
                <a16:creationId xmlns:a16="http://schemas.microsoft.com/office/drawing/2014/main" id="{C613CBFA-F8FD-3125-8C58-FB47F7E83256}"/>
              </a:ext>
            </a:extLst>
          </p:cNvPr>
          <p:cNvSpPr/>
          <p:nvPr userDrawn="1"/>
        </p:nvSpPr>
        <p:spPr>
          <a:xfrm>
            <a:off x="410695" y="3920764"/>
            <a:ext cx="3984448" cy="1808147"/>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4" name="Text Placeholder 3">
            <a:extLst>
              <a:ext uri="{FF2B5EF4-FFF2-40B4-BE49-F238E27FC236}">
                <a16:creationId xmlns:a16="http://schemas.microsoft.com/office/drawing/2014/main" id="{99C85D52-539C-26F3-A7BC-F1D220904E77}"/>
              </a:ext>
            </a:extLst>
          </p:cNvPr>
          <p:cNvSpPr>
            <a:spLocks noGrp="1"/>
          </p:cNvSpPr>
          <p:nvPr>
            <p:ph type="body" sz="quarter" idx="15" hasCustomPrompt="1"/>
          </p:nvPr>
        </p:nvSpPr>
        <p:spPr>
          <a:xfrm>
            <a:off x="730599" y="1129090"/>
            <a:ext cx="4572548" cy="1932045"/>
          </a:xfrm>
          <a:prstGeom prst="rect">
            <a:avLst/>
          </a:prstGeom>
        </p:spPr>
        <p:txBody>
          <a:bodyPr anchor="ctr">
            <a:noAutofit/>
          </a:bodyPr>
          <a:lstStyle>
            <a:lvl1pPr>
              <a:lnSpc>
                <a:spcPts val="3780"/>
              </a:lnSpc>
              <a:defRPr sz="3733" b="1" i="0">
                <a:solidFill>
                  <a:schemeClr val="bg1"/>
                </a:solidFill>
                <a:latin typeface="Rockwell" panose="02060603020205020403" pitchFamily="18" charset="77"/>
              </a:defRPr>
            </a:lvl1pPr>
            <a:lvl2pPr>
              <a:defRPr sz="4800" b="1" i="0">
                <a:latin typeface="Rockwell Std" panose="02060603030405020103" pitchFamily="18" charset="0"/>
              </a:defRPr>
            </a:lvl2pPr>
            <a:lvl3pPr>
              <a:defRPr sz="4800" b="1" i="0">
                <a:latin typeface="Rockwell Std" panose="02060603030405020103" pitchFamily="18" charset="0"/>
              </a:defRPr>
            </a:lvl3pPr>
            <a:lvl4pPr>
              <a:defRPr sz="4800" b="1" i="0">
                <a:latin typeface="Rockwell Std" panose="02060603030405020103" pitchFamily="18" charset="0"/>
              </a:defRPr>
            </a:lvl4pPr>
            <a:lvl5pPr>
              <a:defRPr sz="4800" b="1" i="0">
                <a:latin typeface="Rockwell Std" panose="02060603030405020103" pitchFamily="18" charset="0"/>
              </a:defRPr>
            </a:lvl5pPr>
          </a:lstStyle>
          <a:p>
            <a:r>
              <a:rPr lang="en-US"/>
              <a:t>Document title, Rockwell 28-36pt Bold</a:t>
            </a:r>
          </a:p>
        </p:txBody>
      </p:sp>
      <p:sp>
        <p:nvSpPr>
          <p:cNvPr id="5" name="Text Placeholder 5">
            <a:extLst>
              <a:ext uri="{FF2B5EF4-FFF2-40B4-BE49-F238E27FC236}">
                <a16:creationId xmlns:a16="http://schemas.microsoft.com/office/drawing/2014/main" id="{88230279-C13F-FAEF-27C5-A74AF1F372CB}"/>
              </a:ext>
            </a:extLst>
          </p:cNvPr>
          <p:cNvSpPr>
            <a:spLocks noGrp="1"/>
          </p:cNvSpPr>
          <p:nvPr>
            <p:ph type="body" sz="quarter" idx="16" hasCustomPrompt="1"/>
          </p:nvPr>
        </p:nvSpPr>
        <p:spPr>
          <a:xfrm>
            <a:off x="643726" y="4101386"/>
            <a:ext cx="3600283" cy="1422644"/>
          </a:xfrm>
          <a:prstGeom prst="rect">
            <a:avLst/>
          </a:prstGeom>
        </p:spPr>
        <p:txBody>
          <a:bodyPr anchor="ctr">
            <a:noAutofit/>
          </a:bodyPr>
          <a:lstStyle>
            <a:lvl1pPr>
              <a:defRPr sz="1600" b="0" i="0">
                <a:solidFill>
                  <a:schemeClr val="bg1"/>
                </a:solidFill>
                <a:latin typeface="Trebuchet MS" panose="020B0703020202090204" pitchFamily="34" charset="0"/>
              </a:defRPr>
            </a:lvl1pPr>
          </a:lstStyle>
          <a:p>
            <a:pPr lvl="0"/>
            <a:r>
              <a:rPr lang="en-US" err="1"/>
              <a:t>Subtitle,Trebuchet</a:t>
            </a:r>
            <a:r>
              <a:rPr lang="en-US"/>
              <a:t> 16pt</a:t>
            </a:r>
          </a:p>
        </p:txBody>
      </p:sp>
      <p:pic>
        <p:nvPicPr>
          <p:cNvPr id="9" name="Picture 4" descr="Logo&#10;&#10;Description automatically generated">
            <a:extLst>
              <a:ext uri="{FF2B5EF4-FFF2-40B4-BE49-F238E27FC236}">
                <a16:creationId xmlns:a16="http://schemas.microsoft.com/office/drawing/2014/main" id="{551ED90B-B41C-A387-93B0-C4BDC8451B2D}"/>
              </a:ext>
            </a:extLst>
          </p:cNvPr>
          <p:cNvPicPr>
            <a:picLocks noChangeAspect="1"/>
          </p:cNvPicPr>
          <p:nvPr userDrawn="1"/>
        </p:nvPicPr>
        <p:blipFill>
          <a:blip r:embed="rId3"/>
          <a:stretch>
            <a:fillRect/>
          </a:stretch>
        </p:blipFill>
        <p:spPr>
          <a:xfrm>
            <a:off x="9492040" y="0"/>
            <a:ext cx="2699960" cy="1320917"/>
          </a:xfrm>
          <a:prstGeom prst="rect">
            <a:avLst/>
          </a:prstGeom>
        </p:spPr>
      </p:pic>
      <p:sp>
        <p:nvSpPr>
          <p:cNvPr id="6" name="Rounded Rectangle 5">
            <a:extLst>
              <a:ext uri="{FF2B5EF4-FFF2-40B4-BE49-F238E27FC236}">
                <a16:creationId xmlns:a16="http://schemas.microsoft.com/office/drawing/2014/main" id="{2D4382F8-49AB-532B-D794-D076DB9C1416}"/>
              </a:ext>
            </a:extLst>
          </p:cNvPr>
          <p:cNvSpPr/>
          <p:nvPr userDrawn="1"/>
        </p:nvSpPr>
        <p:spPr>
          <a:xfrm>
            <a:off x="11286431" y="5544985"/>
            <a:ext cx="1141004" cy="1534241"/>
          </a:xfrm>
          <a:prstGeom prst="roundRect">
            <a:avLst/>
          </a:prstGeom>
          <a:solidFill>
            <a:srgbClr val="0372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spTree>
    <p:extLst>
      <p:ext uri="{BB962C8B-B14F-4D97-AF65-F5344CB8AC3E}">
        <p14:creationId xmlns:p14="http://schemas.microsoft.com/office/powerpoint/2010/main" val="4220892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03 Title slide no image">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33F8ED17-8A48-E555-DE3D-EB17C629875B}"/>
              </a:ext>
            </a:extLst>
          </p:cNvPr>
          <p:cNvSpPr/>
          <p:nvPr userDrawn="1"/>
        </p:nvSpPr>
        <p:spPr>
          <a:xfrm>
            <a:off x="6360143" y="-614132"/>
            <a:ext cx="2699960" cy="2230952"/>
          </a:xfrm>
          <a:prstGeom prst="roundRect">
            <a:avLst/>
          </a:prstGeom>
          <a:solidFill>
            <a:srgbClr val="FEC300">
              <a:alpha val="8957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pic>
        <p:nvPicPr>
          <p:cNvPr id="10" name="Picture 4" descr="Logo&#10;&#10;Description automatically generated">
            <a:extLst>
              <a:ext uri="{FF2B5EF4-FFF2-40B4-BE49-F238E27FC236}">
                <a16:creationId xmlns:a16="http://schemas.microsoft.com/office/drawing/2014/main" id="{67A0EFEB-19C5-411B-4EAE-40E2A64C5D41}"/>
              </a:ext>
            </a:extLst>
          </p:cNvPr>
          <p:cNvPicPr>
            <a:picLocks noChangeAspect="1"/>
          </p:cNvPicPr>
          <p:nvPr userDrawn="1"/>
        </p:nvPicPr>
        <p:blipFill>
          <a:blip r:embed="rId2"/>
          <a:stretch>
            <a:fillRect/>
          </a:stretch>
        </p:blipFill>
        <p:spPr>
          <a:xfrm>
            <a:off x="9370249" y="223763"/>
            <a:ext cx="2699960" cy="1320917"/>
          </a:xfrm>
          <a:prstGeom prst="rect">
            <a:avLst/>
          </a:prstGeom>
        </p:spPr>
      </p:pic>
      <p:sp>
        <p:nvSpPr>
          <p:cNvPr id="2" name="Freeform 1">
            <a:extLst>
              <a:ext uri="{FF2B5EF4-FFF2-40B4-BE49-F238E27FC236}">
                <a16:creationId xmlns:a16="http://schemas.microsoft.com/office/drawing/2014/main" id="{ED34612C-ABFA-1F30-5A93-AD15B987D03B}"/>
              </a:ext>
            </a:extLst>
          </p:cNvPr>
          <p:cNvSpPr/>
          <p:nvPr userDrawn="1"/>
        </p:nvSpPr>
        <p:spPr>
          <a:xfrm>
            <a:off x="410693" y="973777"/>
            <a:ext cx="7735779" cy="3462253"/>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2471" h="1394353">
                <a:moveTo>
                  <a:pt x="232397" y="0"/>
                </a:moveTo>
                <a:lnTo>
                  <a:pt x="2392994" y="0"/>
                </a:lnTo>
                <a:lnTo>
                  <a:pt x="2670074" y="0"/>
                </a:lnTo>
                <a:lnTo>
                  <a:pt x="2902471" y="0"/>
                </a:lnTo>
                <a:lnTo>
                  <a:pt x="2902471" y="232397"/>
                </a:lnTo>
                <a:lnTo>
                  <a:pt x="2902471" y="505427"/>
                </a:lnTo>
                <a:lnTo>
                  <a:pt x="2902471" y="1161956"/>
                </a:lnTo>
                <a:cubicBezTo>
                  <a:pt x="2902471" y="1290305"/>
                  <a:pt x="2798423" y="1394353"/>
                  <a:pt x="2670074" y="1394353"/>
                </a:cubicBezTo>
                <a:lnTo>
                  <a:pt x="232397" y="1394353"/>
                </a:lnTo>
                <a:cubicBezTo>
                  <a:pt x="104048" y="1394353"/>
                  <a:pt x="0" y="1290305"/>
                  <a:pt x="0" y="1161956"/>
                </a:cubicBezTo>
                <a:lnTo>
                  <a:pt x="0" y="232397"/>
                </a:lnTo>
                <a:cubicBezTo>
                  <a:pt x="0" y="104048"/>
                  <a:pt x="104048" y="0"/>
                  <a:pt x="232397" y="0"/>
                </a:cubicBezTo>
                <a:close/>
              </a:path>
            </a:pathLst>
          </a:custGeom>
          <a:solidFill>
            <a:srgbClr val="E6007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3" name="Freeform 2">
            <a:extLst>
              <a:ext uri="{FF2B5EF4-FFF2-40B4-BE49-F238E27FC236}">
                <a16:creationId xmlns:a16="http://schemas.microsoft.com/office/drawing/2014/main" id="{C613CBFA-F8FD-3125-8C58-FB47F7E83256}"/>
              </a:ext>
            </a:extLst>
          </p:cNvPr>
          <p:cNvSpPr/>
          <p:nvPr userDrawn="1"/>
        </p:nvSpPr>
        <p:spPr>
          <a:xfrm>
            <a:off x="407519" y="4911916"/>
            <a:ext cx="5375764" cy="1241195"/>
          </a:xfrm>
          <a:custGeom>
            <a:avLst/>
            <a:gdLst>
              <a:gd name="connsiteX0" fmla="*/ 232397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232397 w 2902471"/>
              <a:gd name="connsiteY11" fmla="*/ 0 h 1394353"/>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232397 w 2902471"/>
              <a:gd name="connsiteY8" fmla="*/ 1394353 h 1394353"/>
              <a:gd name="connsiteX9" fmla="*/ 0 w 2902471"/>
              <a:gd name="connsiteY9" fmla="*/ 1161956 h 1394353"/>
              <a:gd name="connsiteX10" fmla="*/ 0 w 2902471"/>
              <a:gd name="connsiteY10" fmla="*/ 232397 h 1394353"/>
              <a:gd name="connsiteX11" fmla="*/ 136343 w 2902471"/>
              <a:gd name="connsiteY11" fmla="*/ 0 h 1394353"/>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670074 w 2902471"/>
              <a:gd name="connsiteY7" fmla="*/ 1394353 h 1394353"/>
              <a:gd name="connsiteX8" fmla="*/ 138630 w 2902471"/>
              <a:gd name="connsiteY8" fmla="*/ 1394353 h 1394353"/>
              <a:gd name="connsiteX9" fmla="*/ 0 w 2902471"/>
              <a:gd name="connsiteY9" fmla="*/ 1161956 h 1394353"/>
              <a:gd name="connsiteX10" fmla="*/ 0 w 2902471"/>
              <a:gd name="connsiteY10" fmla="*/ 232397 h 1394353"/>
              <a:gd name="connsiteX11" fmla="*/ 136343 w 2902471"/>
              <a:gd name="connsiteY11" fmla="*/ 0 h 1394353"/>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770702 w 2902471"/>
              <a:gd name="connsiteY7" fmla="*/ 1384857 h 1394353"/>
              <a:gd name="connsiteX8" fmla="*/ 138630 w 2902471"/>
              <a:gd name="connsiteY8" fmla="*/ 1394353 h 1394353"/>
              <a:gd name="connsiteX9" fmla="*/ 0 w 2902471"/>
              <a:gd name="connsiteY9" fmla="*/ 1161956 h 1394353"/>
              <a:gd name="connsiteX10" fmla="*/ 0 w 2902471"/>
              <a:gd name="connsiteY10" fmla="*/ 232397 h 1394353"/>
              <a:gd name="connsiteX11" fmla="*/ 136343 w 2902471"/>
              <a:gd name="connsiteY11" fmla="*/ 0 h 1394353"/>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1161956 h 1394353"/>
              <a:gd name="connsiteX7" fmla="*/ 2727821 w 2902471"/>
              <a:gd name="connsiteY7" fmla="*/ 1388418 h 1394353"/>
              <a:gd name="connsiteX8" fmla="*/ 138630 w 2902471"/>
              <a:gd name="connsiteY8" fmla="*/ 1394353 h 1394353"/>
              <a:gd name="connsiteX9" fmla="*/ 0 w 2902471"/>
              <a:gd name="connsiteY9" fmla="*/ 1161956 h 1394353"/>
              <a:gd name="connsiteX10" fmla="*/ 0 w 2902471"/>
              <a:gd name="connsiteY10" fmla="*/ 232397 h 1394353"/>
              <a:gd name="connsiteX11" fmla="*/ 136343 w 2902471"/>
              <a:gd name="connsiteY11" fmla="*/ 0 h 1394353"/>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994603 h 1394353"/>
              <a:gd name="connsiteX7" fmla="*/ 2727821 w 2902471"/>
              <a:gd name="connsiteY7" fmla="*/ 1388418 h 1394353"/>
              <a:gd name="connsiteX8" fmla="*/ 138630 w 2902471"/>
              <a:gd name="connsiteY8" fmla="*/ 1394353 h 1394353"/>
              <a:gd name="connsiteX9" fmla="*/ 0 w 2902471"/>
              <a:gd name="connsiteY9" fmla="*/ 1161956 h 1394353"/>
              <a:gd name="connsiteX10" fmla="*/ 0 w 2902471"/>
              <a:gd name="connsiteY10" fmla="*/ 232397 h 1394353"/>
              <a:gd name="connsiteX11" fmla="*/ 136343 w 2902471"/>
              <a:gd name="connsiteY11" fmla="*/ 0 h 1394353"/>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994603 h 1394353"/>
              <a:gd name="connsiteX7" fmla="*/ 2715814 w 2902471"/>
              <a:gd name="connsiteY7" fmla="*/ 1388418 h 1394353"/>
              <a:gd name="connsiteX8" fmla="*/ 138630 w 2902471"/>
              <a:gd name="connsiteY8" fmla="*/ 1394353 h 1394353"/>
              <a:gd name="connsiteX9" fmla="*/ 0 w 2902471"/>
              <a:gd name="connsiteY9" fmla="*/ 1161956 h 1394353"/>
              <a:gd name="connsiteX10" fmla="*/ 0 w 2902471"/>
              <a:gd name="connsiteY10" fmla="*/ 232397 h 1394353"/>
              <a:gd name="connsiteX11" fmla="*/ 136343 w 2902471"/>
              <a:gd name="connsiteY11" fmla="*/ 0 h 1394353"/>
              <a:gd name="connsiteX0" fmla="*/ 136343 w 2902471"/>
              <a:gd name="connsiteY0" fmla="*/ 0 h 1397914"/>
              <a:gd name="connsiteX1" fmla="*/ 2392994 w 2902471"/>
              <a:gd name="connsiteY1" fmla="*/ 0 h 1397914"/>
              <a:gd name="connsiteX2" fmla="*/ 2670074 w 2902471"/>
              <a:gd name="connsiteY2" fmla="*/ 0 h 1397914"/>
              <a:gd name="connsiteX3" fmla="*/ 2902471 w 2902471"/>
              <a:gd name="connsiteY3" fmla="*/ 0 h 1397914"/>
              <a:gd name="connsiteX4" fmla="*/ 2902471 w 2902471"/>
              <a:gd name="connsiteY4" fmla="*/ 232397 h 1397914"/>
              <a:gd name="connsiteX5" fmla="*/ 2902471 w 2902471"/>
              <a:gd name="connsiteY5" fmla="*/ 505427 h 1397914"/>
              <a:gd name="connsiteX6" fmla="*/ 2902471 w 2902471"/>
              <a:gd name="connsiteY6" fmla="*/ 994603 h 1397914"/>
              <a:gd name="connsiteX7" fmla="*/ 2715814 w 2902471"/>
              <a:gd name="connsiteY7" fmla="*/ 1388418 h 1397914"/>
              <a:gd name="connsiteX8" fmla="*/ 220962 w 2902471"/>
              <a:gd name="connsiteY8" fmla="*/ 1397914 h 1397914"/>
              <a:gd name="connsiteX9" fmla="*/ 0 w 2902471"/>
              <a:gd name="connsiteY9" fmla="*/ 1161956 h 1397914"/>
              <a:gd name="connsiteX10" fmla="*/ 0 w 2902471"/>
              <a:gd name="connsiteY10" fmla="*/ 232397 h 1397914"/>
              <a:gd name="connsiteX11" fmla="*/ 136343 w 2902471"/>
              <a:gd name="connsiteY11" fmla="*/ 0 h 1397914"/>
              <a:gd name="connsiteX0" fmla="*/ 136343 w 2902471"/>
              <a:gd name="connsiteY0" fmla="*/ 0 h 1397914"/>
              <a:gd name="connsiteX1" fmla="*/ 2392994 w 2902471"/>
              <a:gd name="connsiteY1" fmla="*/ 0 h 1397914"/>
              <a:gd name="connsiteX2" fmla="*/ 2670074 w 2902471"/>
              <a:gd name="connsiteY2" fmla="*/ 0 h 1397914"/>
              <a:gd name="connsiteX3" fmla="*/ 2902471 w 2902471"/>
              <a:gd name="connsiteY3" fmla="*/ 0 h 1397914"/>
              <a:gd name="connsiteX4" fmla="*/ 2902471 w 2902471"/>
              <a:gd name="connsiteY4" fmla="*/ 232397 h 1397914"/>
              <a:gd name="connsiteX5" fmla="*/ 2902471 w 2902471"/>
              <a:gd name="connsiteY5" fmla="*/ 505427 h 1397914"/>
              <a:gd name="connsiteX6" fmla="*/ 2902471 w 2902471"/>
              <a:gd name="connsiteY6" fmla="*/ 994603 h 1397914"/>
              <a:gd name="connsiteX7" fmla="*/ 2715814 w 2902471"/>
              <a:gd name="connsiteY7" fmla="*/ 1388418 h 1397914"/>
              <a:gd name="connsiteX8" fmla="*/ 220962 w 2902471"/>
              <a:gd name="connsiteY8" fmla="*/ 1397914 h 1397914"/>
              <a:gd name="connsiteX9" fmla="*/ 0 w 2902471"/>
              <a:gd name="connsiteY9" fmla="*/ 1037331 h 1397914"/>
              <a:gd name="connsiteX10" fmla="*/ 0 w 2902471"/>
              <a:gd name="connsiteY10" fmla="*/ 232397 h 1397914"/>
              <a:gd name="connsiteX11" fmla="*/ 136343 w 2902471"/>
              <a:gd name="connsiteY11" fmla="*/ 0 h 1397914"/>
              <a:gd name="connsiteX0" fmla="*/ 136343 w 2902471"/>
              <a:gd name="connsiteY0" fmla="*/ 0 h 1397914"/>
              <a:gd name="connsiteX1" fmla="*/ 2392994 w 2902471"/>
              <a:gd name="connsiteY1" fmla="*/ 0 h 1397914"/>
              <a:gd name="connsiteX2" fmla="*/ 2670074 w 2902471"/>
              <a:gd name="connsiteY2" fmla="*/ 0 h 1397914"/>
              <a:gd name="connsiteX3" fmla="*/ 2902471 w 2902471"/>
              <a:gd name="connsiteY3" fmla="*/ 0 h 1397914"/>
              <a:gd name="connsiteX4" fmla="*/ 2902471 w 2902471"/>
              <a:gd name="connsiteY4" fmla="*/ 232397 h 1397914"/>
              <a:gd name="connsiteX5" fmla="*/ 2902471 w 2902471"/>
              <a:gd name="connsiteY5" fmla="*/ 505427 h 1397914"/>
              <a:gd name="connsiteX6" fmla="*/ 2902471 w 2902471"/>
              <a:gd name="connsiteY6" fmla="*/ 994603 h 1397914"/>
              <a:gd name="connsiteX7" fmla="*/ 2715814 w 2902471"/>
              <a:gd name="connsiteY7" fmla="*/ 1388418 h 1397914"/>
              <a:gd name="connsiteX8" fmla="*/ 220962 w 2902471"/>
              <a:gd name="connsiteY8" fmla="*/ 1397914 h 1397914"/>
              <a:gd name="connsiteX9" fmla="*/ 0 w 2902471"/>
              <a:gd name="connsiteY9" fmla="*/ 1037331 h 1397914"/>
              <a:gd name="connsiteX10" fmla="*/ 0 w 2902471"/>
              <a:gd name="connsiteY10" fmla="*/ 232397 h 1397914"/>
              <a:gd name="connsiteX11" fmla="*/ 136343 w 2902471"/>
              <a:gd name="connsiteY11" fmla="*/ 0 h 1397914"/>
              <a:gd name="connsiteX0" fmla="*/ 136343 w 2902471"/>
              <a:gd name="connsiteY0" fmla="*/ 0 h 1394353"/>
              <a:gd name="connsiteX1" fmla="*/ 2392994 w 2902471"/>
              <a:gd name="connsiteY1" fmla="*/ 0 h 1394353"/>
              <a:gd name="connsiteX2" fmla="*/ 2670074 w 2902471"/>
              <a:gd name="connsiteY2" fmla="*/ 0 h 1394353"/>
              <a:gd name="connsiteX3" fmla="*/ 2902471 w 2902471"/>
              <a:gd name="connsiteY3" fmla="*/ 0 h 1394353"/>
              <a:gd name="connsiteX4" fmla="*/ 2902471 w 2902471"/>
              <a:gd name="connsiteY4" fmla="*/ 232397 h 1394353"/>
              <a:gd name="connsiteX5" fmla="*/ 2902471 w 2902471"/>
              <a:gd name="connsiteY5" fmla="*/ 505427 h 1394353"/>
              <a:gd name="connsiteX6" fmla="*/ 2902471 w 2902471"/>
              <a:gd name="connsiteY6" fmla="*/ 994603 h 1394353"/>
              <a:gd name="connsiteX7" fmla="*/ 2715814 w 2902471"/>
              <a:gd name="connsiteY7" fmla="*/ 1388418 h 1394353"/>
              <a:gd name="connsiteX8" fmla="*/ 215816 w 2902471"/>
              <a:gd name="connsiteY8" fmla="*/ 1394353 h 1394353"/>
              <a:gd name="connsiteX9" fmla="*/ 0 w 2902471"/>
              <a:gd name="connsiteY9" fmla="*/ 1037331 h 1394353"/>
              <a:gd name="connsiteX10" fmla="*/ 0 w 2902471"/>
              <a:gd name="connsiteY10" fmla="*/ 232397 h 1394353"/>
              <a:gd name="connsiteX11" fmla="*/ 136343 w 2902471"/>
              <a:gd name="connsiteY11" fmla="*/ 0 h 1394353"/>
              <a:gd name="connsiteX0" fmla="*/ 138058 w 2904186"/>
              <a:gd name="connsiteY0" fmla="*/ 0 h 1394353"/>
              <a:gd name="connsiteX1" fmla="*/ 2394709 w 2904186"/>
              <a:gd name="connsiteY1" fmla="*/ 0 h 1394353"/>
              <a:gd name="connsiteX2" fmla="*/ 2671789 w 2904186"/>
              <a:gd name="connsiteY2" fmla="*/ 0 h 1394353"/>
              <a:gd name="connsiteX3" fmla="*/ 2904186 w 2904186"/>
              <a:gd name="connsiteY3" fmla="*/ 0 h 1394353"/>
              <a:gd name="connsiteX4" fmla="*/ 2904186 w 2904186"/>
              <a:gd name="connsiteY4" fmla="*/ 232397 h 1394353"/>
              <a:gd name="connsiteX5" fmla="*/ 2904186 w 2904186"/>
              <a:gd name="connsiteY5" fmla="*/ 505427 h 1394353"/>
              <a:gd name="connsiteX6" fmla="*/ 2904186 w 2904186"/>
              <a:gd name="connsiteY6" fmla="*/ 994603 h 1394353"/>
              <a:gd name="connsiteX7" fmla="*/ 2717529 w 2904186"/>
              <a:gd name="connsiteY7" fmla="*/ 1388418 h 1394353"/>
              <a:gd name="connsiteX8" fmla="*/ 217531 w 2904186"/>
              <a:gd name="connsiteY8" fmla="*/ 1394353 h 1394353"/>
              <a:gd name="connsiteX9" fmla="*/ 0 w 2904186"/>
              <a:gd name="connsiteY9" fmla="*/ 994603 h 1394353"/>
              <a:gd name="connsiteX10" fmla="*/ 1715 w 2904186"/>
              <a:gd name="connsiteY10" fmla="*/ 232397 h 1394353"/>
              <a:gd name="connsiteX11" fmla="*/ 138058 w 2904186"/>
              <a:gd name="connsiteY11" fmla="*/ 0 h 1394353"/>
              <a:gd name="connsiteX0" fmla="*/ 138058 w 2904186"/>
              <a:gd name="connsiteY0" fmla="*/ 0 h 1394353"/>
              <a:gd name="connsiteX1" fmla="*/ 2394709 w 2904186"/>
              <a:gd name="connsiteY1" fmla="*/ 0 h 1394353"/>
              <a:gd name="connsiteX2" fmla="*/ 2671789 w 2904186"/>
              <a:gd name="connsiteY2" fmla="*/ 0 h 1394353"/>
              <a:gd name="connsiteX3" fmla="*/ 2904186 w 2904186"/>
              <a:gd name="connsiteY3" fmla="*/ 0 h 1394353"/>
              <a:gd name="connsiteX4" fmla="*/ 2904186 w 2904186"/>
              <a:gd name="connsiteY4" fmla="*/ 232397 h 1394353"/>
              <a:gd name="connsiteX5" fmla="*/ 2904186 w 2904186"/>
              <a:gd name="connsiteY5" fmla="*/ 505427 h 1394353"/>
              <a:gd name="connsiteX6" fmla="*/ 2904186 w 2904186"/>
              <a:gd name="connsiteY6" fmla="*/ 994603 h 1394353"/>
              <a:gd name="connsiteX7" fmla="*/ 2717529 w 2904186"/>
              <a:gd name="connsiteY7" fmla="*/ 1388418 h 1394353"/>
              <a:gd name="connsiteX8" fmla="*/ 217531 w 2904186"/>
              <a:gd name="connsiteY8" fmla="*/ 1394353 h 1394353"/>
              <a:gd name="connsiteX9" fmla="*/ 0 w 2904186"/>
              <a:gd name="connsiteY9" fmla="*/ 994603 h 1394353"/>
              <a:gd name="connsiteX10" fmla="*/ 1715 w 2904186"/>
              <a:gd name="connsiteY10" fmla="*/ 232397 h 1394353"/>
              <a:gd name="connsiteX11" fmla="*/ 138058 w 2904186"/>
              <a:gd name="connsiteY11" fmla="*/ 0 h 1394353"/>
              <a:gd name="connsiteX0" fmla="*/ 138058 w 2904186"/>
              <a:gd name="connsiteY0" fmla="*/ 0 h 1390792"/>
              <a:gd name="connsiteX1" fmla="*/ 2394709 w 2904186"/>
              <a:gd name="connsiteY1" fmla="*/ 0 h 1390792"/>
              <a:gd name="connsiteX2" fmla="*/ 2671789 w 2904186"/>
              <a:gd name="connsiteY2" fmla="*/ 0 h 1390792"/>
              <a:gd name="connsiteX3" fmla="*/ 2904186 w 2904186"/>
              <a:gd name="connsiteY3" fmla="*/ 0 h 1390792"/>
              <a:gd name="connsiteX4" fmla="*/ 2904186 w 2904186"/>
              <a:gd name="connsiteY4" fmla="*/ 232397 h 1390792"/>
              <a:gd name="connsiteX5" fmla="*/ 2904186 w 2904186"/>
              <a:gd name="connsiteY5" fmla="*/ 505427 h 1390792"/>
              <a:gd name="connsiteX6" fmla="*/ 2904186 w 2904186"/>
              <a:gd name="connsiteY6" fmla="*/ 994603 h 1390792"/>
              <a:gd name="connsiteX7" fmla="*/ 2717529 w 2904186"/>
              <a:gd name="connsiteY7" fmla="*/ 1388418 h 1390792"/>
              <a:gd name="connsiteX8" fmla="*/ 142060 w 2904186"/>
              <a:gd name="connsiteY8" fmla="*/ 1390792 h 1390792"/>
              <a:gd name="connsiteX9" fmla="*/ 0 w 2904186"/>
              <a:gd name="connsiteY9" fmla="*/ 994603 h 1390792"/>
              <a:gd name="connsiteX10" fmla="*/ 1715 w 2904186"/>
              <a:gd name="connsiteY10" fmla="*/ 232397 h 1390792"/>
              <a:gd name="connsiteX11" fmla="*/ 138058 w 2904186"/>
              <a:gd name="connsiteY11" fmla="*/ 0 h 1390792"/>
              <a:gd name="connsiteX0" fmla="*/ 138058 w 2904186"/>
              <a:gd name="connsiteY0" fmla="*/ 0 h 1390792"/>
              <a:gd name="connsiteX1" fmla="*/ 2394709 w 2904186"/>
              <a:gd name="connsiteY1" fmla="*/ 0 h 1390792"/>
              <a:gd name="connsiteX2" fmla="*/ 2671789 w 2904186"/>
              <a:gd name="connsiteY2" fmla="*/ 0 h 1390792"/>
              <a:gd name="connsiteX3" fmla="*/ 2904186 w 2904186"/>
              <a:gd name="connsiteY3" fmla="*/ 0 h 1390792"/>
              <a:gd name="connsiteX4" fmla="*/ 2904186 w 2904186"/>
              <a:gd name="connsiteY4" fmla="*/ 232397 h 1390792"/>
              <a:gd name="connsiteX5" fmla="*/ 2904186 w 2904186"/>
              <a:gd name="connsiteY5" fmla="*/ 505427 h 1390792"/>
              <a:gd name="connsiteX6" fmla="*/ 2904186 w 2904186"/>
              <a:gd name="connsiteY6" fmla="*/ 994603 h 1390792"/>
              <a:gd name="connsiteX7" fmla="*/ 2717529 w 2904186"/>
              <a:gd name="connsiteY7" fmla="*/ 1388418 h 1390792"/>
              <a:gd name="connsiteX8" fmla="*/ 142060 w 2904186"/>
              <a:gd name="connsiteY8" fmla="*/ 1390792 h 1390792"/>
              <a:gd name="connsiteX9" fmla="*/ 0 w 2904186"/>
              <a:gd name="connsiteY9" fmla="*/ 994603 h 1390792"/>
              <a:gd name="connsiteX10" fmla="*/ 3431 w 2904186"/>
              <a:gd name="connsiteY10" fmla="*/ 271565 h 1390792"/>
              <a:gd name="connsiteX11" fmla="*/ 138058 w 2904186"/>
              <a:gd name="connsiteY11" fmla="*/ 0 h 1390792"/>
              <a:gd name="connsiteX0" fmla="*/ 138058 w 2904186"/>
              <a:gd name="connsiteY0" fmla="*/ 0 h 1390792"/>
              <a:gd name="connsiteX1" fmla="*/ 2394709 w 2904186"/>
              <a:gd name="connsiteY1" fmla="*/ 0 h 1390792"/>
              <a:gd name="connsiteX2" fmla="*/ 2671789 w 2904186"/>
              <a:gd name="connsiteY2" fmla="*/ 0 h 1390792"/>
              <a:gd name="connsiteX3" fmla="*/ 2904186 w 2904186"/>
              <a:gd name="connsiteY3" fmla="*/ 0 h 1390792"/>
              <a:gd name="connsiteX4" fmla="*/ 2904186 w 2904186"/>
              <a:gd name="connsiteY4" fmla="*/ 232397 h 1390792"/>
              <a:gd name="connsiteX5" fmla="*/ 2904186 w 2904186"/>
              <a:gd name="connsiteY5" fmla="*/ 505427 h 1390792"/>
              <a:gd name="connsiteX6" fmla="*/ 2902471 w 2904186"/>
              <a:gd name="connsiteY6" fmla="*/ 1158395 h 1390792"/>
              <a:gd name="connsiteX7" fmla="*/ 2717529 w 2904186"/>
              <a:gd name="connsiteY7" fmla="*/ 1388418 h 1390792"/>
              <a:gd name="connsiteX8" fmla="*/ 142060 w 2904186"/>
              <a:gd name="connsiteY8" fmla="*/ 1390792 h 1390792"/>
              <a:gd name="connsiteX9" fmla="*/ 0 w 2904186"/>
              <a:gd name="connsiteY9" fmla="*/ 994603 h 1390792"/>
              <a:gd name="connsiteX10" fmla="*/ 3431 w 2904186"/>
              <a:gd name="connsiteY10" fmla="*/ 271565 h 1390792"/>
              <a:gd name="connsiteX11" fmla="*/ 138058 w 2904186"/>
              <a:gd name="connsiteY11" fmla="*/ 0 h 1390792"/>
              <a:gd name="connsiteX0" fmla="*/ 138058 w 2904186"/>
              <a:gd name="connsiteY0" fmla="*/ 0 h 1391979"/>
              <a:gd name="connsiteX1" fmla="*/ 2394709 w 2904186"/>
              <a:gd name="connsiteY1" fmla="*/ 0 h 1391979"/>
              <a:gd name="connsiteX2" fmla="*/ 2671789 w 2904186"/>
              <a:gd name="connsiteY2" fmla="*/ 0 h 1391979"/>
              <a:gd name="connsiteX3" fmla="*/ 2904186 w 2904186"/>
              <a:gd name="connsiteY3" fmla="*/ 0 h 1391979"/>
              <a:gd name="connsiteX4" fmla="*/ 2904186 w 2904186"/>
              <a:gd name="connsiteY4" fmla="*/ 232397 h 1391979"/>
              <a:gd name="connsiteX5" fmla="*/ 2904186 w 2904186"/>
              <a:gd name="connsiteY5" fmla="*/ 505427 h 1391979"/>
              <a:gd name="connsiteX6" fmla="*/ 2902471 w 2904186"/>
              <a:gd name="connsiteY6" fmla="*/ 1158395 h 1391979"/>
              <a:gd name="connsiteX7" fmla="*/ 2751834 w 2904186"/>
              <a:gd name="connsiteY7" fmla="*/ 1391979 h 1391979"/>
              <a:gd name="connsiteX8" fmla="*/ 142060 w 2904186"/>
              <a:gd name="connsiteY8" fmla="*/ 1390792 h 1391979"/>
              <a:gd name="connsiteX9" fmla="*/ 0 w 2904186"/>
              <a:gd name="connsiteY9" fmla="*/ 994603 h 1391979"/>
              <a:gd name="connsiteX10" fmla="*/ 3431 w 2904186"/>
              <a:gd name="connsiteY10" fmla="*/ 271565 h 1391979"/>
              <a:gd name="connsiteX11" fmla="*/ 138058 w 2904186"/>
              <a:gd name="connsiteY11" fmla="*/ 0 h 1391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04186" h="1391979">
                <a:moveTo>
                  <a:pt x="138058" y="0"/>
                </a:moveTo>
                <a:lnTo>
                  <a:pt x="2394709" y="0"/>
                </a:lnTo>
                <a:lnTo>
                  <a:pt x="2671789" y="0"/>
                </a:lnTo>
                <a:lnTo>
                  <a:pt x="2904186" y="0"/>
                </a:lnTo>
                <a:lnTo>
                  <a:pt x="2904186" y="232397"/>
                </a:lnTo>
                <a:lnTo>
                  <a:pt x="2904186" y="505427"/>
                </a:lnTo>
                <a:cubicBezTo>
                  <a:pt x="2903614" y="723083"/>
                  <a:pt x="2903043" y="940739"/>
                  <a:pt x="2902471" y="1158395"/>
                </a:cubicBezTo>
                <a:cubicBezTo>
                  <a:pt x="2902471" y="1286744"/>
                  <a:pt x="2880183" y="1391979"/>
                  <a:pt x="2751834" y="1391979"/>
                </a:cubicBezTo>
                <a:lnTo>
                  <a:pt x="142060" y="1390792"/>
                </a:lnTo>
                <a:cubicBezTo>
                  <a:pt x="-12018" y="1383671"/>
                  <a:pt x="1715" y="1144316"/>
                  <a:pt x="0" y="994603"/>
                </a:cubicBezTo>
                <a:cubicBezTo>
                  <a:pt x="572" y="740534"/>
                  <a:pt x="2859" y="525634"/>
                  <a:pt x="3431" y="271565"/>
                </a:cubicBezTo>
                <a:cubicBezTo>
                  <a:pt x="3431" y="143216"/>
                  <a:pt x="9709" y="0"/>
                  <a:pt x="138058" y="0"/>
                </a:cubicBezTo>
                <a:close/>
              </a:path>
            </a:pathLst>
          </a:cu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093"/>
          </a:p>
        </p:txBody>
      </p:sp>
      <p:sp>
        <p:nvSpPr>
          <p:cNvPr id="4" name="Text Placeholder 3">
            <a:extLst>
              <a:ext uri="{FF2B5EF4-FFF2-40B4-BE49-F238E27FC236}">
                <a16:creationId xmlns:a16="http://schemas.microsoft.com/office/drawing/2014/main" id="{99C85D52-539C-26F3-A7BC-F1D220904E77}"/>
              </a:ext>
            </a:extLst>
          </p:cNvPr>
          <p:cNvSpPr>
            <a:spLocks noGrp="1"/>
          </p:cNvSpPr>
          <p:nvPr>
            <p:ph type="body" sz="quarter" idx="15" hasCustomPrompt="1"/>
          </p:nvPr>
        </p:nvSpPr>
        <p:spPr>
          <a:xfrm>
            <a:off x="766224" y="1616820"/>
            <a:ext cx="6822108" cy="2230953"/>
          </a:xfrm>
          <a:prstGeom prst="rect">
            <a:avLst/>
          </a:prstGeom>
        </p:spPr>
        <p:txBody>
          <a:bodyPr anchor="ctr">
            <a:noAutofit/>
          </a:bodyPr>
          <a:lstStyle>
            <a:lvl1pPr>
              <a:lnSpc>
                <a:spcPct val="100000"/>
              </a:lnSpc>
              <a:defRPr sz="5400" b="1" i="0">
                <a:solidFill>
                  <a:schemeClr val="bg1"/>
                </a:solidFill>
                <a:latin typeface="Rockwell" panose="02060603020205020403" pitchFamily="18" charset="77"/>
              </a:defRPr>
            </a:lvl1pPr>
            <a:lvl2pPr>
              <a:defRPr sz="4800" b="1" i="0">
                <a:latin typeface="Rockwell Std" panose="02060603030405020103" pitchFamily="18" charset="0"/>
              </a:defRPr>
            </a:lvl2pPr>
            <a:lvl3pPr>
              <a:defRPr sz="4800" b="1" i="0">
                <a:latin typeface="Rockwell Std" panose="02060603030405020103" pitchFamily="18" charset="0"/>
              </a:defRPr>
            </a:lvl3pPr>
            <a:lvl4pPr>
              <a:defRPr sz="4800" b="1" i="0">
                <a:latin typeface="Rockwell Std" panose="02060603030405020103" pitchFamily="18" charset="0"/>
              </a:defRPr>
            </a:lvl4pPr>
            <a:lvl5pPr>
              <a:defRPr sz="4800" b="1" i="0">
                <a:latin typeface="Rockwell Std" panose="02060603030405020103" pitchFamily="18" charset="0"/>
              </a:defRPr>
            </a:lvl5pPr>
          </a:lstStyle>
          <a:p>
            <a:r>
              <a:rPr lang="en-US"/>
              <a:t>Document title, Rockwell 40-54pt Bold</a:t>
            </a:r>
          </a:p>
        </p:txBody>
      </p:sp>
      <p:sp>
        <p:nvSpPr>
          <p:cNvPr id="5" name="Text Placeholder 5">
            <a:extLst>
              <a:ext uri="{FF2B5EF4-FFF2-40B4-BE49-F238E27FC236}">
                <a16:creationId xmlns:a16="http://schemas.microsoft.com/office/drawing/2014/main" id="{88230279-C13F-FAEF-27C5-A74AF1F372CB}"/>
              </a:ext>
            </a:extLst>
          </p:cNvPr>
          <p:cNvSpPr>
            <a:spLocks noGrp="1"/>
          </p:cNvSpPr>
          <p:nvPr>
            <p:ph type="body" sz="quarter" idx="16" hasCustomPrompt="1"/>
          </p:nvPr>
        </p:nvSpPr>
        <p:spPr>
          <a:xfrm>
            <a:off x="643726" y="5092538"/>
            <a:ext cx="4997053" cy="866748"/>
          </a:xfrm>
          <a:prstGeom prst="rect">
            <a:avLst/>
          </a:prstGeom>
        </p:spPr>
        <p:txBody>
          <a:bodyPr anchor="ctr">
            <a:noAutofit/>
          </a:bodyPr>
          <a:lstStyle>
            <a:lvl1pPr>
              <a:defRPr sz="1800" b="0" i="0">
                <a:solidFill>
                  <a:schemeClr val="bg1"/>
                </a:solidFill>
                <a:latin typeface="Trebuchet MS" panose="020B0703020202090204" pitchFamily="34" charset="0"/>
              </a:defRPr>
            </a:lvl1pPr>
          </a:lstStyle>
          <a:p>
            <a:pPr lvl="0"/>
            <a:r>
              <a:rPr lang="en-US" err="1"/>
              <a:t>Subtitle,Trebuchet</a:t>
            </a:r>
            <a:r>
              <a:rPr lang="en-US"/>
              <a:t> 20pt </a:t>
            </a:r>
          </a:p>
        </p:txBody>
      </p:sp>
      <p:pic>
        <p:nvPicPr>
          <p:cNvPr id="9" name="Picture 4" descr="Logo&#10;&#10;Description automatically generated">
            <a:extLst>
              <a:ext uri="{FF2B5EF4-FFF2-40B4-BE49-F238E27FC236}">
                <a16:creationId xmlns:a16="http://schemas.microsoft.com/office/drawing/2014/main" id="{551ED90B-B41C-A387-93B0-C4BDC8451B2D}"/>
              </a:ext>
            </a:extLst>
          </p:cNvPr>
          <p:cNvPicPr>
            <a:picLocks noChangeAspect="1"/>
          </p:cNvPicPr>
          <p:nvPr userDrawn="1"/>
        </p:nvPicPr>
        <p:blipFill>
          <a:blip r:embed="rId3"/>
          <a:stretch>
            <a:fillRect/>
          </a:stretch>
        </p:blipFill>
        <p:spPr>
          <a:xfrm>
            <a:off x="9492040" y="0"/>
            <a:ext cx="2699960" cy="1320917"/>
          </a:xfrm>
          <a:prstGeom prst="rect">
            <a:avLst/>
          </a:prstGeom>
        </p:spPr>
      </p:pic>
      <p:sp>
        <p:nvSpPr>
          <p:cNvPr id="11" name="Rounded Rectangle 10">
            <a:extLst>
              <a:ext uri="{FF2B5EF4-FFF2-40B4-BE49-F238E27FC236}">
                <a16:creationId xmlns:a16="http://schemas.microsoft.com/office/drawing/2014/main" id="{AC5B6C8E-E7C5-677A-D707-3EC918A43CD8}"/>
              </a:ext>
            </a:extLst>
          </p:cNvPr>
          <p:cNvSpPr/>
          <p:nvPr userDrawn="1"/>
        </p:nvSpPr>
        <p:spPr>
          <a:xfrm>
            <a:off x="9811016" y="6372953"/>
            <a:ext cx="2699960" cy="708331"/>
          </a:xfrm>
          <a:prstGeom prst="roundRect">
            <a:avLst/>
          </a:prstGeom>
          <a:solidFill>
            <a:srgbClr val="0372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sp>
        <p:nvSpPr>
          <p:cNvPr id="16" name="Rounded Rectangle 15">
            <a:extLst>
              <a:ext uri="{FF2B5EF4-FFF2-40B4-BE49-F238E27FC236}">
                <a16:creationId xmlns:a16="http://schemas.microsoft.com/office/drawing/2014/main" id="{82121B27-35CF-6C48-D7A2-8A0C75AA0E57}"/>
              </a:ext>
            </a:extLst>
          </p:cNvPr>
          <p:cNvSpPr/>
          <p:nvPr userDrawn="1"/>
        </p:nvSpPr>
        <p:spPr>
          <a:xfrm>
            <a:off x="11425776" y="2806996"/>
            <a:ext cx="1035582" cy="2828260"/>
          </a:xfrm>
          <a:prstGeom prst="roundRect">
            <a:avLst/>
          </a:prstGeom>
          <a:solidFill>
            <a:srgbClr val="00A1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93"/>
          </a:p>
        </p:txBody>
      </p:sp>
    </p:spTree>
    <p:extLst>
      <p:ext uri="{BB962C8B-B14F-4D97-AF65-F5344CB8AC3E}">
        <p14:creationId xmlns:p14="http://schemas.microsoft.com/office/powerpoint/2010/main" val="2658196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4 Pink Divid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9CD83-1DA9-5D65-2689-8C73CADFC08D}"/>
              </a:ext>
            </a:extLst>
          </p:cNvPr>
          <p:cNvSpPr/>
          <p:nvPr userDrawn="1"/>
        </p:nvSpPr>
        <p:spPr>
          <a:xfrm>
            <a:off x="0" y="0"/>
            <a:ext cx="12192000" cy="6858000"/>
          </a:xfrm>
          <a:prstGeom prst="rect">
            <a:avLst/>
          </a:prstGeom>
          <a:solidFill>
            <a:srgbClr val="E600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a:extLst>
              <a:ext uri="{FF2B5EF4-FFF2-40B4-BE49-F238E27FC236}">
                <a16:creationId xmlns:a16="http://schemas.microsoft.com/office/drawing/2014/main" id="{3F308DE5-29D1-E7F9-35AC-CD50C972B6C3}"/>
              </a:ext>
            </a:extLst>
          </p:cNvPr>
          <p:cNvSpPr/>
          <p:nvPr userDrawn="1"/>
        </p:nvSpPr>
        <p:spPr>
          <a:xfrm>
            <a:off x="10444163" y="-296692"/>
            <a:ext cx="1985963" cy="161448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8B54E346-B3F8-8F36-6782-EC6F9A10EAF5}"/>
              </a:ext>
            </a:extLst>
          </p:cNvPr>
          <p:cNvSpPr/>
          <p:nvPr userDrawn="1"/>
        </p:nvSpPr>
        <p:spPr>
          <a:xfrm>
            <a:off x="9734804" y="574845"/>
            <a:ext cx="1237997" cy="17257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CD6A1309-3059-6008-4B68-428FEC3CFDCE}"/>
              </a:ext>
            </a:extLst>
          </p:cNvPr>
          <p:cNvSpPr/>
          <p:nvPr userDrawn="1"/>
        </p:nvSpPr>
        <p:spPr>
          <a:xfrm>
            <a:off x="671513" y="5314950"/>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AA35A0C7-4B00-A605-99F0-6BF51E2EC3D2}"/>
              </a:ext>
            </a:extLst>
          </p:cNvPr>
          <p:cNvSpPr/>
          <p:nvPr userDrawn="1"/>
        </p:nvSpPr>
        <p:spPr>
          <a:xfrm>
            <a:off x="-992982" y="3679032"/>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8B8D9604-DE03-CDCD-6608-72D5EE36C210}"/>
              </a:ext>
            </a:extLst>
          </p:cNvPr>
          <p:cNvSpPr/>
          <p:nvPr userDrawn="1"/>
        </p:nvSpPr>
        <p:spPr>
          <a:xfrm>
            <a:off x="-252827" y="344570"/>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73E72864-C5E8-C5C8-982D-D19E8A4DAEE9}"/>
              </a:ext>
            </a:extLst>
          </p:cNvPr>
          <p:cNvSpPr/>
          <p:nvPr userDrawn="1"/>
        </p:nvSpPr>
        <p:spPr>
          <a:xfrm>
            <a:off x="1415798" y="394186"/>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a:extLst>
              <a:ext uri="{FF2B5EF4-FFF2-40B4-BE49-F238E27FC236}">
                <a16:creationId xmlns:a16="http://schemas.microsoft.com/office/drawing/2014/main" id="{E0424B6D-4D1C-D0D7-82A7-F475AF870CF7}"/>
              </a:ext>
            </a:extLst>
          </p:cNvPr>
          <p:cNvSpPr/>
          <p:nvPr userDrawn="1"/>
        </p:nvSpPr>
        <p:spPr>
          <a:xfrm>
            <a:off x="1071563" y="-29669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a:extLst>
              <a:ext uri="{FF2B5EF4-FFF2-40B4-BE49-F238E27FC236}">
                <a16:creationId xmlns:a16="http://schemas.microsoft.com/office/drawing/2014/main" id="{108725A9-4965-3BC9-6BAD-B9F5E0DD0BD4}"/>
              </a:ext>
            </a:extLst>
          </p:cNvPr>
          <p:cNvSpPr/>
          <p:nvPr userDrawn="1"/>
        </p:nvSpPr>
        <p:spPr>
          <a:xfrm>
            <a:off x="5862639" y="5314950"/>
            <a:ext cx="3243262" cy="2057400"/>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5E7813C1-F62A-4CE5-836A-3117F386B95D}"/>
              </a:ext>
            </a:extLst>
          </p:cNvPr>
          <p:cNvSpPr/>
          <p:nvPr userDrawn="1"/>
        </p:nvSpPr>
        <p:spPr>
          <a:xfrm>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a:extLst>
              <a:ext uri="{FF2B5EF4-FFF2-40B4-BE49-F238E27FC236}">
                <a16:creationId xmlns:a16="http://schemas.microsoft.com/office/drawing/2014/main" id="{21E841A0-47F5-D9EC-C542-75A9959789B0}"/>
              </a:ext>
            </a:extLst>
          </p:cNvPr>
          <p:cNvSpPr/>
          <p:nvPr userDrawn="1"/>
        </p:nvSpPr>
        <p:spPr>
          <a:xfrm>
            <a:off x="8701088" y="4740103"/>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B3B39119-9F09-4587-768C-487DEF7201AB}"/>
              </a:ext>
            </a:extLst>
          </p:cNvPr>
          <p:cNvSpPr/>
          <p:nvPr userDrawn="1"/>
        </p:nvSpPr>
        <p:spPr>
          <a:xfrm>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57960246-6CE1-BD22-C52D-236A79C733F8}"/>
              </a:ext>
            </a:extLst>
          </p:cNvPr>
          <p:cNvSpPr/>
          <p:nvPr userDrawn="1"/>
        </p:nvSpPr>
        <p:spPr>
          <a:xfrm>
            <a:off x="6096000" y="-575461"/>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A9806092-C064-4060-043F-33FE17E5F414}"/>
              </a:ext>
            </a:extLst>
          </p:cNvPr>
          <p:cNvSpPr/>
          <p:nvPr userDrawn="1"/>
        </p:nvSpPr>
        <p:spPr>
          <a:xfrm>
            <a:off x="8062939" y="672518"/>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a:extLst>
              <a:ext uri="{FF2B5EF4-FFF2-40B4-BE49-F238E27FC236}">
                <a16:creationId xmlns:a16="http://schemas.microsoft.com/office/drawing/2014/main" id="{2AD088E7-7C5F-DF12-39C3-B19925224316}"/>
              </a:ext>
            </a:extLst>
          </p:cNvPr>
          <p:cNvSpPr>
            <a:spLocks noGrp="1"/>
          </p:cNvSpPr>
          <p:nvPr>
            <p:ph type="ctrTitle" hasCustomPrompt="1"/>
          </p:nvPr>
        </p:nvSpPr>
        <p:spPr>
          <a:xfrm>
            <a:off x="1524000" y="1806913"/>
            <a:ext cx="9144000" cy="3332850"/>
          </a:xfrm>
        </p:spPr>
        <p:txBody>
          <a:bodyPr anchor="ctr"/>
          <a:lstStyle>
            <a:lvl1pPr algn="l">
              <a:defRPr sz="6000">
                <a:solidFill>
                  <a:schemeClr val="bg1"/>
                </a:solidFill>
              </a:defRPr>
            </a:lvl1pPr>
          </a:lstStyle>
          <a:p>
            <a:r>
              <a:rPr lang="en-GB"/>
              <a:t>Divider / </a:t>
            </a:r>
            <a:br>
              <a:rPr lang="en-GB"/>
            </a:br>
            <a:r>
              <a:rPr lang="en-GB"/>
              <a:t>New Section Header </a:t>
            </a:r>
            <a:br>
              <a:rPr lang="en-GB"/>
            </a:br>
            <a:r>
              <a:rPr lang="en-GB"/>
              <a:t>(no image)</a:t>
            </a:r>
            <a:endParaRPr lang="en-US"/>
          </a:p>
        </p:txBody>
      </p:sp>
      <p:pic>
        <p:nvPicPr>
          <p:cNvPr id="32" name="Picture 4">
            <a:extLst>
              <a:ext uri="{FF2B5EF4-FFF2-40B4-BE49-F238E27FC236}">
                <a16:creationId xmlns:a16="http://schemas.microsoft.com/office/drawing/2014/main" id="{08013A55-CC0A-A2C5-48AD-F21664ECB126}"/>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17908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5 Navy Divid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79CD83-1DA9-5D65-2689-8C73CADFC08D}"/>
              </a:ext>
            </a:extLst>
          </p:cNvPr>
          <p:cNvSpPr/>
          <p:nvPr userDrawn="1"/>
        </p:nvSpPr>
        <p:spPr>
          <a:xfrm>
            <a:off x="0" y="0"/>
            <a:ext cx="12192000" cy="6858000"/>
          </a:xfrm>
          <a:prstGeom prst="rect">
            <a:avLst/>
          </a:prstGeom>
          <a:solidFill>
            <a:srgbClr val="0127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a:extLst>
              <a:ext uri="{FF2B5EF4-FFF2-40B4-BE49-F238E27FC236}">
                <a16:creationId xmlns:a16="http://schemas.microsoft.com/office/drawing/2014/main" id="{B69AD923-7987-2F15-EA05-0BA57E5206C1}"/>
              </a:ext>
            </a:extLst>
          </p:cNvPr>
          <p:cNvSpPr/>
          <p:nvPr userDrawn="1"/>
        </p:nvSpPr>
        <p:spPr>
          <a:xfrm>
            <a:off x="10444163" y="-296692"/>
            <a:ext cx="1985963" cy="161448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a:extLst>
              <a:ext uri="{FF2B5EF4-FFF2-40B4-BE49-F238E27FC236}">
                <a16:creationId xmlns:a16="http://schemas.microsoft.com/office/drawing/2014/main" id="{27E069F8-0C81-3817-04DE-3A1D8F77ECA2}"/>
              </a:ext>
            </a:extLst>
          </p:cNvPr>
          <p:cNvSpPr/>
          <p:nvPr userDrawn="1"/>
        </p:nvSpPr>
        <p:spPr>
          <a:xfrm>
            <a:off x="9734804" y="574845"/>
            <a:ext cx="1237997" cy="17257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EE670B78-DFB5-CB12-514C-F0E859430FE0}"/>
              </a:ext>
            </a:extLst>
          </p:cNvPr>
          <p:cNvSpPr/>
          <p:nvPr userDrawn="1"/>
        </p:nvSpPr>
        <p:spPr>
          <a:xfrm>
            <a:off x="671513" y="5314950"/>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42902C34-9360-E367-30B5-B6FA1AACD21A}"/>
              </a:ext>
            </a:extLst>
          </p:cNvPr>
          <p:cNvSpPr/>
          <p:nvPr userDrawn="1"/>
        </p:nvSpPr>
        <p:spPr>
          <a:xfrm>
            <a:off x="-992982" y="3679032"/>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C14341A5-295C-EAC9-653E-55DC431086CD}"/>
              </a:ext>
            </a:extLst>
          </p:cNvPr>
          <p:cNvSpPr/>
          <p:nvPr userDrawn="1"/>
        </p:nvSpPr>
        <p:spPr>
          <a:xfrm>
            <a:off x="-252827" y="344570"/>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B15B7C20-F26B-58E7-FECA-C419FD811717}"/>
              </a:ext>
            </a:extLst>
          </p:cNvPr>
          <p:cNvSpPr/>
          <p:nvPr userDrawn="1"/>
        </p:nvSpPr>
        <p:spPr>
          <a:xfrm>
            <a:off x="1415798" y="394186"/>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DAA3CF6B-2F76-AAA5-2693-946FBA760EC5}"/>
              </a:ext>
            </a:extLst>
          </p:cNvPr>
          <p:cNvSpPr/>
          <p:nvPr userDrawn="1"/>
        </p:nvSpPr>
        <p:spPr>
          <a:xfrm>
            <a:off x="1071563" y="-29669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56A58159-7944-CF51-C697-247C1C59CDE7}"/>
              </a:ext>
            </a:extLst>
          </p:cNvPr>
          <p:cNvSpPr/>
          <p:nvPr userDrawn="1"/>
        </p:nvSpPr>
        <p:spPr>
          <a:xfrm>
            <a:off x="5862639" y="5314950"/>
            <a:ext cx="3243262" cy="2057400"/>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A23C0D83-E71D-B56D-AF2D-FF2F35CF2CE0}"/>
              </a:ext>
            </a:extLst>
          </p:cNvPr>
          <p:cNvSpPr/>
          <p:nvPr userDrawn="1"/>
        </p:nvSpPr>
        <p:spPr>
          <a:xfrm>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816C3D5B-2290-0BB9-7E27-261D1BAB1022}"/>
              </a:ext>
            </a:extLst>
          </p:cNvPr>
          <p:cNvSpPr/>
          <p:nvPr userDrawn="1"/>
        </p:nvSpPr>
        <p:spPr>
          <a:xfrm>
            <a:off x="8701088" y="4740103"/>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B576D7FB-6456-EC1F-901C-6955EE514E19}"/>
              </a:ext>
            </a:extLst>
          </p:cNvPr>
          <p:cNvSpPr/>
          <p:nvPr userDrawn="1"/>
        </p:nvSpPr>
        <p:spPr>
          <a:xfrm>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348706CD-9D67-027B-1BDF-CB4E9BD3E465}"/>
              </a:ext>
            </a:extLst>
          </p:cNvPr>
          <p:cNvSpPr/>
          <p:nvPr userDrawn="1"/>
        </p:nvSpPr>
        <p:spPr>
          <a:xfrm>
            <a:off x="6096000" y="-575461"/>
            <a:ext cx="2262442" cy="332931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8F408BCA-9849-9F84-7CE7-360A1C49E2F3}"/>
              </a:ext>
            </a:extLst>
          </p:cNvPr>
          <p:cNvSpPr/>
          <p:nvPr userDrawn="1"/>
        </p:nvSpPr>
        <p:spPr>
          <a:xfrm>
            <a:off x="8062939" y="672518"/>
            <a:ext cx="2262442" cy="1840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a:extLst>
              <a:ext uri="{FF2B5EF4-FFF2-40B4-BE49-F238E27FC236}">
                <a16:creationId xmlns:a16="http://schemas.microsoft.com/office/drawing/2014/main" id="{27FD67C0-DC68-24E1-26F4-3C39F12CC108}"/>
              </a:ext>
            </a:extLst>
          </p:cNvPr>
          <p:cNvSpPr>
            <a:spLocks noGrp="1"/>
          </p:cNvSpPr>
          <p:nvPr>
            <p:ph type="ctrTitle" hasCustomPrompt="1"/>
          </p:nvPr>
        </p:nvSpPr>
        <p:spPr>
          <a:xfrm>
            <a:off x="1524000" y="1806913"/>
            <a:ext cx="9144000" cy="3332850"/>
          </a:xfrm>
        </p:spPr>
        <p:txBody>
          <a:bodyPr anchor="ctr"/>
          <a:lstStyle>
            <a:lvl1pPr algn="l">
              <a:defRPr sz="6000">
                <a:solidFill>
                  <a:schemeClr val="bg1"/>
                </a:solidFill>
              </a:defRPr>
            </a:lvl1pPr>
          </a:lstStyle>
          <a:p>
            <a:r>
              <a:rPr lang="en-GB"/>
              <a:t>Divider / </a:t>
            </a:r>
            <a:br>
              <a:rPr lang="en-GB"/>
            </a:br>
            <a:r>
              <a:rPr lang="en-GB"/>
              <a:t>New Section Header </a:t>
            </a:r>
            <a:br>
              <a:rPr lang="en-GB"/>
            </a:br>
            <a:r>
              <a:rPr lang="en-GB"/>
              <a:t>(no image)</a:t>
            </a:r>
            <a:endParaRPr lang="en-US"/>
          </a:p>
        </p:txBody>
      </p:sp>
      <p:pic>
        <p:nvPicPr>
          <p:cNvPr id="7" name="Picture 4">
            <a:extLst>
              <a:ext uri="{FF2B5EF4-FFF2-40B4-BE49-F238E27FC236}">
                <a16:creationId xmlns:a16="http://schemas.microsoft.com/office/drawing/2014/main" id="{E07CFB1C-4FFB-8BDA-D46A-0FB1B3CFEF1F}"/>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1613658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6 Pink Divider and full page image">
    <p:spTree>
      <p:nvGrpSpPr>
        <p:cNvPr id="1" name=""/>
        <p:cNvGrpSpPr/>
        <p:nvPr/>
      </p:nvGrpSpPr>
      <p:grpSpPr>
        <a:xfrm>
          <a:off x="0" y="0"/>
          <a:ext cx="0" cy="0"/>
          <a:chOff x="0" y="0"/>
          <a:chExt cx="0" cy="0"/>
        </a:xfrm>
      </p:grpSpPr>
      <p:sp>
        <p:nvSpPr>
          <p:cNvPr id="7" name="Picture Placeholder 18">
            <a:extLst>
              <a:ext uri="{FF2B5EF4-FFF2-40B4-BE49-F238E27FC236}">
                <a16:creationId xmlns:a16="http://schemas.microsoft.com/office/drawing/2014/main" id="{341A7F95-5484-EDDD-5A90-CBC3B9D9A5E9}"/>
              </a:ext>
            </a:extLst>
          </p:cNvPr>
          <p:cNvSpPr>
            <a:spLocks noGrp="1"/>
          </p:cNvSpPr>
          <p:nvPr>
            <p:ph type="pic" sz="quarter" idx="13" hasCustomPrompt="1"/>
          </p:nvPr>
        </p:nvSpPr>
        <p:spPr>
          <a:xfrm>
            <a:off x="0" y="0"/>
            <a:ext cx="12192000" cy="6857614"/>
          </a:xfrm>
          <a:prstGeom prst="rect">
            <a:avLst/>
          </a:prstGeo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pic>
        <p:nvPicPr>
          <p:cNvPr id="2" name="Picture 4">
            <a:extLst>
              <a:ext uri="{FF2B5EF4-FFF2-40B4-BE49-F238E27FC236}">
                <a16:creationId xmlns:a16="http://schemas.microsoft.com/office/drawing/2014/main" id="{A29342CD-6D76-8620-1463-583EA9102523}"/>
              </a:ext>
            </a:extLst>
          </p:cNvPr>
          <p:cNvPicPr>
            <a:picLocks noChangeAspect="1"/>
          </p:cNvPicPr>
          <p:nvPr userDrawn="1"/>
        </p:nvPicPr>
        <p:blipFill>
          <a:blip r:embed="rId2"/>
          <a:srcRect/>
          <a:stretch/>
        </p:blipFill>
        <p:spPr>
          <a:xfrm>
            <a:off x="10131427" y="168851"/>
            <a:ext cx="2060573" cy="1007335"/>
          </a:xfrm>
          <a:prstGeom prst="rect">
            <a:avLst/>
          </a:prstGeom>
        </p:spPr>
      </p:pic>
      <p:sp>
        <p:nvSpPr>
          <p:cNvPr id="8" name="Picture Placeholder 7">
            <a:extLst>
              <a:ext uri="{FF2B5EF4-FFF2-40B4-BE49-F238E27FC236}">
                <a16:creationId xmlns:a16="http://schemas.microsoft.com/office/drawing/2014/main" id="{8745C7EF-F728-E2E9-86FC-37C7F724731B}"/>
              </a:ext>
            </a:extLst>
          </p:cNvPr>
          <p:cNvSpPr>
            <a:spLocks noGrp="1"/>
          </p:cNvSpPr>
          <p:nvPr>
            <p:ph type="pic" sz="quarter" idx="14" hasCustomPrompt="1"/>
          </p:nvPr>
        </p:nvSpPr>
        <p:spPr>
          <a:xfrm>
            <a:off x="343582" y="4989443"/>
            <a:ext cx="7484965" cy="1510020"/>
          </a:xfrm>
          <a:custGeom>
            <a:avLst/>
            <a:gdLst>
              <a:gd name="connsiteX0" fmla="*/ 6171113 w 7484965"/>
              <a:gd name="connsiteY0" fmla="*/ 0 h 1510020"/>
              <a:gd name="connsiteX1" fmla="*/ 6885654 w 7484965"/>
              <a:gd name="connsiteY1" fmla="*/ 0 h 1510020"/>
              <a:gd name="connsiteX2" fmla="*/ 7484965 w 7484965"/>
              <a:gd name="connsiteY2" fmla="*/ 0 h 1510020"/>
              <a:gd name="connsiteX3" fmla="*/ 7484965 w 7484965"/>
              <a:gd name="connsiteY3" fmla="*/ 251675 h 1510020"/>
              <a:gd name="connsiteX4" fmla="*/ 7484965 w 7484965"/>
              <a:gd name="connsiteY4" fmla="*/ 547354 h 1510020"/>
              <a:gd name="connsiteX5" fmla="*/ 7484965 w 7484965"/>
              <a:gd name="connsiteY5" fmla="*/ 1258345 h 1510020"/>
              <a:gd name="connsiteX6" fmla="*/ 7144210 w 7484965"/>
              <a:gd name="connsiteY6" fmla="*/ 1510020 h 1510020"/>
              <a:gd name="connsiteX7" fmla="*/ 359677 w 7484965"/>
              <a:gd name="connsiteY7" fmla="*/ 1510020 h 1510020"/>
              <a:gd name="connsiteX8" fmla="*/ 0 w 7484965"/>
              <a:gd name="connsiteY8" fmla="*/ 1258345 h 1510020"/>
              <a:gd name="connsiteX9" fmla="*/ 0 w 7484965"/>
              <a:gd name="connsiteY9" fmla="*/ 251675 h 1510020"/>
              <a:gd name="connsiteX10" fmla="*/ 353369 w 7484965"/>
              <a:gd name="connsiteY10" fmla="*/ 12613 h 151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84965" h="1510020">
                <a:moveTo>
                  <a:pt x="6171113" y="0"/>
                </a:moveTo>
                <a:lnTo>
                  <a:pt x="6885654" y="0"/>
                </a:lnTo>
                <a:lnTo>
                  <a:pt x="7484965" y="0"/>
                </a:lnTo>
                <a:lnTo>
                  <a:pt x="7484965" y="251675"/>
                </a:lnTo>
                <a:lnTo>
                  <a:pt x="7484965" y="547354"/>
                </a:lnTo>
                <a:lnTo>
                  <a:pt x="7484965" y="1258345"/>
                </a:lnTo>
                <a:cubicBezTo>
                  <a:pt x="7484965" y="1397341"/>
                  <a:pt x="7475199" y="1510020"/>
                  <a:pt x="7144210" y="1510020"/>
                </a:cubicBezTo>
                <a:lnTo>
                  <a:pt x="359677" y="1510020"/>
                </a:lnTo>
                <a:cubicBezTo>
                  <a:pt x="28687" y="1510020"/>
                  <a:pt x="0" y="1397341"/>
                  <a:pt x="0" y="1258345"/>
                </a:cubicBezTo>
                <a:lnTo>
                  <a:pt x="0" y="251675"/>
                </a:lnTo>
                <a:cubicBezTo>
                  <a:pt x="0" y="112679"/>
                  <a:pt x="22379" y="12613"/>
                  <a:pt x="353369" y="12613"/>
                </a:cubicBezTo>
                <a:close/>
              </a:path>
            </a:pathLst>
          </a:custGeom>
          <a:solidFill>
            <a:srgbClr val="E6007E"/>
          </a:solidFill>
        </p:spPr>
        <p:txBody>
          <a:bodyPr wrap="square">
            <a:noAutofit/>
          </a:bodyPr>
          <a:lstStyle/>
          <a:p>
            <a:r>
              <a:rPr lang="en-US"/>
              <a:t> </a:t>
            </a:r>
          </a:p>
        </p:txBody>
      </p:sp>
      <p:sp>
        <p:nvSpPr>
          <p:cNvPr id="3" name="Title 1">
            <a:extLst>
              <a:ext uri="{FF2B5EF4-FFF2-40B4-BE49-F238E27FC236}">
                <a16:creationId xmlns:a16="http://schemas.microsoft.com/office/drawing/2014/main" id="{15EFF7D0-F1C1-7855-DCBC-F6D3E73C911C}"/>
              </a:ext>
            </a:extLst>
          </p:cNvPr>
          <p:cNvSpPr>
            <a:spLocks noGrp="1"/>
          </p:cNvSpPr>
          <p:nvPr>
            <p:ph type="ctrTitle" hasCustomPrompt="1"/>
          </p:nvPr>
        </p:nvSpPr>
        <p:spPr>
          <a:xfrm>
            <a:off x="486697" y="5176683"/>
            <a:ext cx="7152968" cy="1135627"/>
          </a:xfrm>
          <a:prstGeom prst="rect">
            <a:avLst/>
          </a:prstGeom>
          <a:noFill/>
        </p:spPr>
        <p:txBody>
          <a:bodyPr anchor="ctr">
            <a:normAutofit/>
          </a:bodyPr>
          <a:lstStyle>
            <a:lvl1pPr algn="l">
              <a:defRPr sz="2400">
                <a:solidFill>
                  <a:schemeClr val="bg1"/>
                </a:solidFill>
              </a:defRPr>
            </a:lvl1pPr>
          </a:lstStyle>
          <a:p>
            <a:r>
              <a:rPr lang="en-GB"/>
              <a:t>Divider / New Section Header (full page image)</a:t>
            </a:r>
            <a:endParaRPr lang="en-US"/>
          </a:p>
        </p:txBody>
      </p:sp>
    </p:spTree>
    <p:extLst>
      <p:ext uri="{BB962C8B-B14F-4D97-AF65-F5344CB8AC3E}">
        <p14:creationId xmlns:p14="http://schemas.microsoft.com/office/powerpoint/2010/main" val="162319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7 Navy Divider and full page image">
    <p:spTree>
      <p:nvGrpSpPr>
        <p:cNvPr id="1" name=""/>
        <p:cNvGrpSpPr/>
        <p:nvPr/>
      </p:nvGrpSpPr>
      <p:grpSpPr>
        <a:xfrm>
          <a:off x="0" y="0"/>
          <a:ext cx="0" cy="0"/>
          <a:chOff x="0" y="0"/>
          <a:chExt cx="0" cy="0"/>
        </a:xfrm>
      </p:grpSpPr>
      <p:sp>
        <p:nvSpPr>
          <p:cNvPr id="7" name="Picture Placeholder 18">
            <a:extLst>
              <a:ext uri="{FF2B5EF4-FFF2-40B4-BE49-F238E27FC236}">
                <a16:creationId xmlns:a16="http://schemas.microsoft.com/office/drawing/2014/main" id="{341A7F95-5484-EDDD-5A90-CBC3B9D9A5E9}"/>
              </a:ext>
            </a:extLst>
          </p:cNvPr>
          <p:cNvSpPr>
            <a:spLocks noGrp="1"/>
          </p:cNvSpPr>
          <p:nvPr>
            <p:ph type="pic" sz="quarter" idx="13" hasCustomPrompt="1"/>
          </p:nvPr>
        </p:nvSpPr>
        <p:spPr>
          <a:xfrm>
            <a:off x="0" y="0"/>
            <a:ext cx="12192000" cy="6857614"/>
          </a:xfrm>
          <a:prstGeom prst="rect">
            <a:avLst/>
          </a:prstGeo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pic>
        <p:nvPicPr>
          <p:cNvPr id="2" name="Picture 4">
            <a:extLst>
              <a:ext uri="{FF2B5EF4-FFF2-40B4-BE49-F238E27FC236}">
                <a16:creationId xmlns:a16="http://schemas.microsoft.com/office/drawing/2014/main" id="{6C71CD18-28D6-461A-25A9-D757FD6A5FD9}"/>
              </a:ext>
            </a:extLst>
          </p:cNvPr>
          <p:cNvPicPr>
            <a:picLocks noChangeAspect="1"/>
          </p:cNvPicPr>
          <p:nvPr userDrawn="1"/>
        </p:nvPicPr>
        <p:blipFill>
          <a:blip r:embed="rId2"/>
          <a:srcRect/>
          <a:stretch/>
        </p:blipFill>
        <p:spPr>
          <a:xfrm>
            <a:off x="10131427" y="168851"/>
            <a:ext cx="2060573" cy="1007335"/>
          </a:xfrm>
          <a:prstGeom prst="rect">
            <a:avLst/>
          </a:prstGeom>
        </p:spPr>
      </p:pic>
      <p:sp>
        <p:nvSpPr>
          <p:cNvPr id="5" name="Picture Placeholder 4">
            <a:extLst>
              <a:ext uri="{FF2B5EF4-FFF2-40B4-BE49-F238E27FC236}">
                <a16:creationId xmlns:a16="http://schemas.microsoft.com/office/drawing/2014/main" id="{AEAB872B-1B50-76C7-043B-1A7E8528F2BB}"/>
              </a:ext>
            </a:extLst>
          </p:cNvPr>
          <p:cNvSpPr>
            <a:spLocks noGrp="1"/>
          </p:cNvSpPr>
          <p:nvPr>
            <p:ph type="pic" sz="quarter" idx="14" hasCustomPrompt="1"/>
          </p:nvPr>
        </p:nvSpPr>
        <p:spPr>
          <a:xfrm>
            <a:off x="343582" y="4989443"/>
            <a:ext cx="7484965" cy="1510020"/>
          </a:xfrm>
          <a:custGeom>
            <a:avLst/>
            <a:gdLst>
              <a:gd name="connsiteX0" fmla="*/ 6171113 w 7484965"/>
              <a:gd name="connsiteY0" fmla="*/ 0 h 1510020"/>
              <a:gd name="connsiteX1" fmla="*/ 6885654 w 7484965"/>
              <a:gd name="connsiteY1" fmla="*/ 0 h 1510020"/>
              <a:gd name="connsiteX2" fmla="*/ 7484965 w 7484965"/>
              <a:gd name="connsiteY2" fmla="*/ 0 h 1510020"/>
              <a:gd name="connsiteX3" fmla="*/ 7484965 w 7484965"/>
              <a:gd name="connsiteY3" fmla="*/ 251675 h 1510020"/>
              <a:gd name="connsiteX4" fmla="*/ 7484965 w 7484965"/>
              <a:gd name="connsiteY4" fmla="*/ 547354 h 1510020"/>
              <a:gd name="connsiteX5" fmla="*/ 7484965 w 7484965"/>
              <a:gd name="connsiteY5" fmla="*/ 1258345 h 1510020"/>
              <a:gd name="connsiteX6" fmla="*/ 7144210 w 7484965"/>
              <a:gd name="connsiteY6" fmla="*/ 1510020 h 1510020"/>
              <a:gd name="connsiteX7" fmla="*/ 359677 w 7484965"/>
              <a:gd name="connsiteY7" fmla="*/ 1510020 h 1510020"/>
              <a:gd name="connsiteX8" fmla="*/ 0 w 7484965"/>
              <a:gd name="connsiteY8" fmla="*/ 1258345 h 1510020"/>
              <a:gd name="connsiteX9" fmla="*/ 0 w 7484965"/>
              <a:gd name="connsiteY9" fmla="*/ 251675 h 1510020"/>
              <a:gd name="connsiteX10" fmla="*/ 353369 w 7484965"/>
              <a:gd name="connsiteY10" fmla="*/ 12613 h 151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84965" h="1510020">
                <a:moveTo>
                  <a:pt x="6171113" y="0"/>
                </a:moveTo>
                <a:lnTo>
                  <a:pt x="6885654" y="0"/>
                </a:lnTo>
                <a:lnTo>
                  <a:pt x="7484965" y="0"/>
                </a:lnTo>
                <a:lnTo>
                  <a:pt x="7484965" y="251675"/>
                </a:lnTo>
                <a:lnTo>
                  <a:pt x="7484965" y="547354"/>
                </a:lnTo>
                <a:lnTo>
                  <a:pt x="7484965" y="1258345"/>
                </a:lnTo>
                <a:cubicBezTo>
                  <a:pt x="7484965" y="1397341"/>
                  <a:pt x="7475199" y="1510020"/>
                  <a:pt x="7144210" y="1510020"/>
                </a:cubicBezTo>
                <a:lnTo>
                  <a:pt x="359677" y="1510020"/>
                </a:lnTo>
                <a:cubicBezTo>
                  <a:pt x="28687" y="1510020"/>
                  <a:pt x="0" y="1397341"/>
                  <a:pt x="0" y="1258345"/>
                </a:cubicBezTo>
                <a:lnTo>
                  <a:pt x="0" y="251675"/>
                </a:lnTo>
                <a:cubicBezTo>
                  <a:pt x="0" y="112679"/>
                  <a:pt x="22379" y="12613"/>
                  <a:pt x="353369" y="12613"/>
                </a:cubicBezTo>
                <a:close/>
              </a:path>
            </a:pathLst>
          </a:custGeom>
          <a:solidFill>
            <a:srgbClr val="012750"/>
          </a:solidFill>
        </p:spPr>
        <p:txBody>
          <a:bodyPr wrap="square">
            <a:noAutofit/>
          </a:bodyPr>
          <a:lstStyle/>
          <a:p>
            <a:r>
              <a:rPr lang="en-US"/>
              <a:t> </a:t>
            </a:r>
          </a:p>
        </p:txBody>
      </p:sp>
      <p:sp>
        <p:nvSpPr>
          <p:cNvPr id="4" name="Title 1">
            <a:extLst>
              <a:ext uri="{FF2B5EF4-FFF2-40B4-BE49-F238E27FC236}">
                <a16:creationId xmlns:a16="http://schemas.microsoft.com/office/drawing/2014/main" id="{B942539F-20ED-FF31-4BA1-693283509420}"/>
              </a:ext>
            </a:extLst>
          </p:cNvPr>
          <p:cNvSpPr>
            <a:spLocks noGrp="1"/>
          </p:cNvSpPr>
          <p:nvPr>
            <p:ph type="ctrTitle" hasCustomPrompt="1"/>
          </p:nvPr>
        </p:nvSpPr>
        <p:spPr>
          <a:xfrm>
            <a:off x="486697" y="5176683"/>
            <a:ext cx="7152968" cy="1135627"/>
          </a:xfrm>
          <a:prstGeom prst="rect">
            <a:avLst/>
          </a:prstGeom>
          <a:noFill/>
        </p:spPr>
        <p:txBody>
          <a:bodyPr anchor="ctr">
            <a:normAutofit/>
          </a:bodyPr>
          <a:lstStyle>
            <a:lvl1pPr algn="l">
              <a:defRPr sz="2400">
                <a:solidFill>
                  <a:schemeClr val="bg1"/>
                </a:solidFill>
              </a:defRPr>
            </a:lvl1pPr>
          </a:lstStyle>
          <a:p>
            <a:r>
              <a:rPr lang="en-GB"/>
              <a:t>Divider / New Section Header (full page image)</a:t>
            </a:r>
            <a:endParaRPr lang="en-US"/>
          </a:p>
        </p:txBody>
      </p:sp>
    </p:spTree>
    <p:extLst>
      <p:ext uri="{BB962C8B-B14F-4D97-AF65-F5344CB8AC3E}">
        <p14:creationId xmlns:p14="http://schemas.microsoft.com/office/powerpoint/2010/main" val="2897045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8 Pink Divider and half page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5D7BAAB-B78E-8718-5D3E-E8D4DB983D16}"/>
              </a:ext>
            </a:extLst>
          </p:cNvPr>
          <p:cNvSpPr>
            <a:spLocks noGrp="1"/>
          </p:cNvSpPr>
          <p:nvPr>
            <p:ph type="pic" sz="quarter" idx="10" hasCustomPrompt="1"/>
          </p:nvPr>
        </p:nvSpPr>
        <p:spPr>
          <a:xfrm>
            <a:off x="5862638" y="0"/>
            <a:ext cx="6329362" cy="6858000"/>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Image – click icon to search and insert</a:t>
            </a:r>
          </a:p>
          <a:p>
            <a:endParaRPr lang="en-US"/>
          </a:p>
        </p:txBody>
      </p:sp>
      <p:sp>
        <p:nvSpPr>
          <p:cNvPr id="2" name="Rectangle 1">
            <a:extLst>
              <a:ext uri="{FF2B5EF4-FFF2-40B4-BE49-F238E27FC236}">
                <a16:creationId xmlns:a16="http://schemas.microsoft.com/office/drawing/2014/main" id="{8B79CD83-1DA9-5D65-2689-8C73CADFC08D}"/>
              </a:ext>
            </a:extLst>
          </p:cNvPr>
          <p:cNvSpPr/>
          <p:nvPr userDrawn="1"/>
        </p:nvSpPr>
        <p:spPr>
          <a:xfrm>
            <a:off x="0" y="0"/>
            <a:ext cx="5862639" cy="6858000"/>
          </a:xfrm>
          <a:prstGeom prst="rect">
            <a:avLst/>
          </a:prstGeom>
          <a:solidFill>
            <a:srgbClr val="E6007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EE670B78-DFB5-CB12-514C-F0E859430FE0}"/>
              </a:ext>
            </a:extLst>
          </p:cNvPr>
          <p:cNvSpPr/>
          <p:nvPr userDrawn="1"/>
        </p:nvSpPr>
        <p:spPr>
          <a:xfrm rot="5400000">
            <a:off x="-757590" y="5566398"/>
            <a:ext cx="1985963" cy="842962"/>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42902C34-9360-E367-30B5-B6FA1AACD21A}"/>
              </a:ext>
            </a:extLst>
          </p:cNvPr>
          <p:cNvSpPr/>
          <p:nvPr userDrawn="1"/>
        </p:nvSpPr>
        <p:spPr>
          <a:xfrm rot="5400000">
            <a:off x="1905000" y="5681403"/>
            <a:ext cx="1985963" cy="2057399"/>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C14341A5-295C-EAC9-653E-55DC431086CD}"/>
              </a:ext>
            </a:extLst>
          </p:cNvPr>
          <p:cNvSpPr/>
          <p:nvPr userDrawn="1"/>
        </p:nvSpPr>
        <p:spPr>
          <a:xfrm rot="5400000">
            <a:off x="2506617" y="-482155"/>
            <a:ext cx="1237997" cy="128252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B15B7C20-F26B-58E7-FECA-C419FD811717}"/>
              </a:ext>
            </a:extLst>
          </p:cNvPr>
          <p:cNvSpPr/>
          <p:nvPr userDrawn="1"/>
        </p:nvSpPr>
        <p:spPr>
          <a:xfrm rot="5400000">
            <a:off x="-1621631" y="440398"/>
            <a:ext cx="3243262" cy="1011066"/>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DAA3CF6B-2F76-AAA5-2693-946FBA760EC5}"/>
              </a:ext>
            </a:extLst>
          </p:cNvPr>
          <p:cNvSpPr/>
          <p:nvPr userDrawn="1"/>
        </p:nvSpPr>
        <p:spPr>
          <a:xfrm rot="5400000">
            <a:off x="1077329" y="-308552"/>
            <a:ext cx="1814512" cy="1282527"/>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A23C0D83-E71D-B56D-AF2D-FF2F35CF2CE0}"/>
              </a:ext>
            </a:extLst>
          </p:cNvPr>
          <p:cNvSpPr/>
          <p:nvPr userDrawn="1"/>
        </p:nvSpPr>
        <p:spPr>
          <a:xfrm rot="5400000">
            <a:off x="3600450" y="5225878"/>
            <a:ext cx="652463" cy="871538"/>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B576D7FB-6456-EC1F-901C-6955EE514E19}"/>
              </a:ext>
            </a:extLst>
          </p:cNvPr>
          <p:cNvSpPr/>
          <p:nvPr userDrawn="1"/>
        </p:nvSpPr>
        <p:spPr>
          <a:xfrm rot="5400000">
            <a:off x="4486275" y="985834"/>
            <a:ext cx="1028700" cy="653881"/>
          </a:xfrm>
          <a:prstGeom prst="roundRect">
            <a:avLst/>
          </a:prstGeom>
          <a:solidFill>
            <a:schemeClr val="bg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a:extLst>
              <a:ext uri="{FF2B5EF4-FFF2-40B4-BE49-F238E27FC236}">
                <a16:creationId xmlns:a16="http://schemas.microsoft.com/office/drawing/2014/main" id="{27FD67C0-DC68-24E1-26F4-3C39F12CC108}"/>
              </a:ext>
            </a:extLst>
          </p:cNvPr>
          <p:cNvSpPr>
            <a:spLocks noGrp="1"/>
          </p:cNvSpPr>
          <p:nvPr>
            <p:ph type="ctrTitle" hasCustomPrompt="1"/>
          </p:nvPr>
        </p:nvSpPr>
        <p:spPr>
          <a:xfrm>
            <a:off x="753721" y="728513"/>
            <a:ext cx="4576761" cy="5450468"/>
          </a:xfrm>
        </p:spPr>
        <p:txBody>
          <a:bodyPr anchor="ctr">
            <a:normAutofit/>
          </a:bodyPr>
          <a:lstStyle>
            <a:lvl1pPr algn="l">
              <a:defRPr sz="4800">
                <a:solidFill>
                  <a:schemeClr val="bg1"/>
                </a:solidFill>
              </a:defRPr>
            </a:lvl1pPr>
          </a:lstStyle>
          <a:p>
            <a:r>
              <a:rPr lang="en-GB"/>
              <a:t>Divider / </a:t>
            </a:r>
            <a:br>
              <a:rPr lang="en-GB"/>
            </a:br>
            <a:r>
              <a:rPr lang="en-GB"/>
              <a:t>New Section Header (half page image)</a:t>
            </a:r>
            <a:endParaRPr lang="en-US"/>
          </a:p>
        </p:txBody>
      </p:sp>
      <p:pic>
        <p:nvPicPr>
          <p:cNvPr id="3" name="Picture 4">
            <a:extLst>
              <a:ext uri="{FF2B5EF4-FFF2-40B4-BE49-F238E27FC236}">
                <a16:creationId xmlns:a16="http://schemas.microsoft.com/office/drawing/2014/main" id="{63998258-5A25-0234-B258-0644596EB76E}"/>
              </a:ext>
            </a:extLst>
          </p:cNvPr>
          <p:cNvPicPr>
            <a:picLocks noChangeAspect="1"/>
          </p:cNvPicPr>
          <p:nvPr userDrawn="1"/>
        </p:nvPicPr>
        <p:blipFill>
          <a:blip r:embed="rId2"/>
          <a:srcRect/>
          <a:stretch/>
        </p:blipFill>
        <p:spPr>
          <a:xfrm>
            <a:off x="10131427" y="168851"/>
            <a:ext cx="2060573" cy="1007335"/>
          </a:xfrm>
          <a:prstGeom prst="rect">
            <a:avLst/>
          </a:prstGeom>
        </p:spPr>
      </p:pic>
    </p:spTree>
    <p:extLst>
      <p:ext uri="{BB962C8B-B14F-4D97-AF65-F5344CB8AC3E}">
        <p14:creationId xmlns:p14="http://schemas.microsoft.com/office/powerpoint/2010/main" val="2184803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BA2C6-5D99-7745-DF2E-C23B274EC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7" name="Text Placeholder 6">
            <a:extLst>
              <a:ext uri="{FF2B5EF4-FFF2-40B4-BE49-F238E27FC236}">
                <a16:creationId xmlns:a16="http://schemas.microsoft.com/office/drawing/2014/main" id="{C5DB8409-6447-D749-E399-B3A66F06A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20991275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70" r:id="rId3"/>
    <p:sldLayoutId id="2147483715" r:id="rId4"/>
    <p:sldLayoutId id="2147483674" r:id="rId5"/>
    <p:sldLayoutId id="2147483698" r:id="rId6"/>
    <p:sldLayoutId id="2147483682" r:id="rId7"/>
    <p:sldLayoutId id="2147483699" r:id="rId8"/>
    <p:sldLayoutId id="2147483700" r:id="rId9"/>
    <p:sldLayoutId id="2147483675" r:id="rId10"/>
    <p:sldLayoutId id="2147483677" r:id="rId11"/>
    <p:sldLayoutId id="2147483678" r:id="rId12"/>
    <p:sldLayoutId id="2147483710" r:id="rId13"/>
    <p:sldLayoutId id="2147483672" r:id="rId14"/>
    <p:sldLayoutId id="2147483702" r:id="rId15"/>
    <p:sldLayoutId id="2147483704" r:id="rId16"/>
    <p:sldLayoutId id="2147483716" r:id="rId17"/>
    <p:sldLayoutId id="2147483717" r:id="rId18"/>
    <p:sldLayoutId id="2147483680" r:id="rId19"/>
    <p:sldLayoutId id="2147483711" r:id="rId20"/>
    <p:sldLayoutId id="2147483712" r:id="rId21"/>
    <p:sldLayoutId id="2147483713" r:id="rId22"/>
    <p:sldLayoutId id="2147483714" r:id="rId23"/>
    <p:sldLayoutId id="2147483681" r:id="rId24"/>
    <p:sldLayoutId id="2147483707" r:id="rId25"/>
    <p:sldLayoutId id="2147483706" r:id="rId26"/>
    <p:sldLayoutId id="2147483709" r:id="rId27"/>
    <p:sldLayoutId id="2147483703" r:id="rId28"/>
    <p:sldLayoutId id="2147483676" r:id="rId29"/>
  </p:sldLayoutIdLst>
  <p:txStyles>
    <p:titleStyle>
      <a:lvl1pPr algn="l" defTabSz="914400" rtl="0" eaLnBrk="1" latinLnBrk="0" hangingPunct="1">
        <a:lnSpc>
          <a:spcPct val="90000"/>
        </a:lnSpc>
        <a:spcBef>
          <a:spcPct val="0"/>
        </a:spcBef>
        <a:buNone/>
        <a:defRPr sz="4400" b="1" kern="1200">
          <a:solidFill>
            <a:schemeClr val="tx1"/>
          </a:solidFill>
          <a:latin typeface="Rockwell" panose="02060603020205020403" pitchFamily="18" charset="77"/>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3" Type="http://schemas.openxmlformats.org/officeDocument/2006/relationships/hyperlink" Target="https://www.tnlcommunityfund.org.uk/funding/programmes/awards-from-the-uk-portfolio" TargetMode="External"/><Relationship Id="rId2" Type="http://schemas.openxmlformats.org/officeDocument/2006/relationships/image" Target="../media/image8.png"/><Relationship Id="rId1" Type="http://schemas.openxmlformats.org/officeDocument/2006/relationships/slideLayout" Target="../slideLayouts/slideLayout28.xml"/><Relationship Id="rId6" Type="http://schemas.openxmlformats.org/officeDocument/2006/relationships/hyperlink" Target="https://www.tnlcommunityfund.org.uk/welsh/about/contact-us" TargetMode="External"/><Relationship Id="rId5" Type="http://schemas.openxmlformats.org/officeDocument/2006/relationships/hyperlink" Target="https://www.tnlcommunityfund.org.uk/welsh/funding/programmes/awards-from-the-uk-portfolio" TargetMode="External"/><Relationship Id="rId4" Type="http://schemas.openxmlformats.org/officeDocument/2006/relationships/hyperlink" Target="https://www.tnlcommunityfund.org.uk/about/contact-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334B4A3-7659-BDE8-A2B0-0ABFDD646140}"/>
              </a:ext>
            </a:extLst>
          </p:cNvPr>
          <p:cNvSpPr>
            <a:spLocks noGrp="1"/>
          </p:cNvSpPr>
          <p:nvPr>
            <p:ph type="title" idx="4294967295"/>
          </p:nvPr>
        </p:nvSpPr>
        <p:spPr>
          <a:xfrm>
            <a:off x="498475" y="1184275"/>
            <a:ext cx="5281613" cy="19319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ts val="378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chemeClr val="bg1"/>
                </a:solidFill>
                <a:effectLst/>
                <a:uLnTx/>
                <a:uFillTx/>
                <a:latin typeface="Rockwell"/>
                <a:ea typeface="+mn-ea"/>
                <a:cs typeface="+mn-cs"/>
              </a:rPr>
              <a:t>Climate Action Fund – </a:t>
            </a:r>
            <a:endParaRPr kumimoji="0" lang="en-US" sz="2400" b="1" i="0" u="none" strike="noStrike" kern="1200" cap="none" spc="0" normalizeH="0" baseline="0" noProof="0" dirty="0">
              <a:ln>
                <a:noFill/>
              </a:ln>
              <a:solidFill>
                <a:schemeClr val="bg1"/>
              </a:solidFill>
              <a:effectLst/>
              <a:highlight>
                <a:srgbClr val="00FF00"/>
              </a:highlight>
              <a:uLnTx/>
              <a:uFillTx/>
              <a:latin typeface="Rockwell" panose="02060603020205020403" pitchFamily="18" charset="77"/>
              <a:ea typeface="+mn-ea"/>
              <a:cs typeface="+mn-cs"/>
            </a:endParaRPr>
          </a:p>
          <a:p>
            <a:pPr marL="0" marR="0" lvl="0" indent="0" algn="l" defTabSz="914400" rtl="0" eaLnBrk="1" fontAlgn="auto" latinLnBrk="0" hangingPunct="1">
              <a:lnSpc>
                <a:spcPts val="3779"/>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chemeClr val="bg1"/>
                </a:solidFill>
                <a:effectLst/>
                <a:uLnTx/>
                <a:uFillTx/>
                <a:latin typeface="Rockwell"/>
                <a:ea typeface="+mn-ea"/>
                <a:cs typeface="+mn-cs"/>
              </a:rPr>
              <a:t>Our Shared Future </a:t>
            </a:r>
          </a:p>
          <a:p>
            <a:pPr marL="0" marR="0" lvl="0" indent="0" algn="l" defTabSz="914400" rtl="0" eaLnBrk="1" fontAlgn="auto" latinLnBrk="0" hangingPunct="1">
              <a:lnSpc>
                <a:spcPts val="3779"/>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chemeClr val="bg1"/>
                </a:solidFill>
                <a:effectLst/>
                <a:uLnTx/>
                <a:uFillTx/>
                <a:latin typeface="Rockwell"/>
                <a:ea typeface="+mn-ea"/>
                <a:cs typeface="+mn-cs"/>
              </a:rPr>
              <a:t>Cronfa </a:t>
            </a:r>
            <a:r>
              <a:rPr kumimoji="0" lang="en-US" sz="2400" b="1" i="0" u="none" strike="noStrike" kern="1200" cap="none" spc="0" normalizeH="0" baseline="0" noProof="0" dirty="0" err="1">
                <a:ln>
                  <a:noFill/>
                </a:ln>
                <a:solidFill>
                  <a:schemeClr val="bg1"/>
                </a:solidFill>
                <a:effectLst/>
                <a:uLnTx/>
                <a:uFillTx/>
                <a:latin typeface="Rockwell"/>
                <a:ea typeface="+mn-ea"/>
                <a:cs typeface="+mn-cs"/>
              </a:rPr>
              <a:t>Gweithredu</a:t>
            </a:r>
            <a:r>
              <a:rPr kumimoji="0" lang="en-US" sz="2400" b="1" i="0" u="none" strike="noStrike" kern="1200" cap="none" spc="0" normalizeH="0" baseline="0" noProof="0" dirty="0">
                <a:ln>
                  <a:noFill/>
                </a:ln>
                <a:solidFill>
                  <a:schemeClr val="bg1"/>
                </a:solidFill>
                <a:effectLst/>
                <a:uLnTx/>
                <a:uFillTx/>
                <a:latin typeface="Rockwell"/>
                <a:ea typeface="+mn-ea"/>
                <a:cs typeface="+mn-cs"/>
              </a:rPr>
              <a:t> </a:t>
            </a:r>
            <a:r>
              <a:rPr kumimoji="0" lang="en-US" sz="2400" b="1" i="0" u="none" strike="noStrike" kern="1200" cap="none" spc="0" normalizeH="0" baseline="0" noProof="0" dirty="0" err="1">
                <a:ln>
                  <a:noFill/>
                </a:ln>
                <a:solidFill>
                  <a:schemeClr val="bg1"/>
                </a:solidFill>
                <a:effectLst/>
                <a:uLnTx/>
                <a:uFillTx/>
                <a:latin typeface="Rockwell"/>
                <a:ea typeface="+mn-ea"/>
                <a:cs typeface="+mn-cs"/>
              </a:rPr>
              <a:t>Hinsawdd</a:t>
            </a:r>
            <a:r>
              <a:rPr kumimoji="0" lang="en-US" sz="2400" b="1" i="0" u="none" strike="noStrike" kern="1200" cap="none" spc="0" normalizeH="0" baseline="0" noProof="0" dirty="0">
                <a:ln>
                  <a:noFill/>
                </a:ln>
                <a:solidFill>
                  <a:schemeClr val="bg1"/>
                </a:solidFill>
                <a:effectLst/>
                <a:uLnTx/>
                <a:uFillTx/>
                <a:latin typeface="Rockwell"/>
                <a:ea typeface="+mn-ea"/>
                <a:cs typeface="+mn-cs"/>
              </a:rPr>
              <a:t> – Ein </a:t>
            </a:r>
            <a:r>
              <a:rPr kumimoji="0" lang="en-US" sz="2400" b="1" i="0" u="none" strike="noStrike" kern="1200" cap="none" spc="0" normalizeH="0" baseline="0" noProof="0" dirty="0" err="1">
                <a:ln>
                  <a:noFill/>
                </a:ln>
                <a:solidFill>
                  <a:schemeClr val="bg1"/>
                </a:solidFill>
                <a:effectLst/>
                <a:uLnTx/>
                <a:uFillTx/>
                <a:latin typeface="Rockwell"/>
                <a:ea typeface="+mn-ea"/>
                <a:cs typeface="+mn-cs"/>
              </a:rPr>
              <a:t>Dyfodol</a:t>
            </a:r>
            <a:r>
              <a:rPr kumimoji="0" lang="en-US" sz="2400" b="1" i="0" u="none" strike="noStrike" kern="1200" cap="none" spc="0" normalizeH="0" baseline="0" noProof="0" dirty="0">
                <a:ln>
                  <a:noFill/>
                </a:ln>
                <a:solidFill>
                  <a:schemeClr val="bg1"/>
                </a:solidFill>
                <a:effectLst/>
                <a:uLnTx/>
                <a:uFillTx/>
                <a:latin typeface="Rockwell"/>
                <a:ea typeface="+mn-ea"/>
                <a:cs typeface="+mn-cs"/>
              </a:rPr>
              <a:t> Ni</a:t>
            </a:r>
            <a:endParaRPr kumimoji="0" lang="en-US" sz="2400" b="1" i="0" u="none" strike="noStrike" kern="1200" cap="none" spc="0" normalizeH="0" baseline="0" noProof="0" dirty="0">
              <a:ln>
                <a:noFill/>
              </a:ln>
              <a:solidFill>
                <a:schemeClr val="bg1"/>
              </a:solidFill>
              <a:effectLst/>
              <a:uLnTx/>
              <a:uFillTx/>
              <a:latin typeface="Rockwell" panose="02060603020205020403" pitchFamily="18" charset="77"/>
              <a:ea typeface="+mn-ea"/>
              <a:cs typeface="+mn-cs"/>
            </a:endParaRPr>
          </a:p>
        </p:txBody>
      </p:sp>
      <p:sp>
        <p:nvSpPr>
          <p:cNvPr id="3" name="Text Placeholder 2">
            <a:extLst>
              <a:ext uri="{FF2B5EF4-FFF2-40B4-BE49-F238E27FC236}">
                <a16:creationId xmlns:a16="http://schemas.microsoft.com/office/drawing/2014/main" id="{B43DA12A-CC11-47F8-E59F-4D9C333BCF0C}"/>
              </a:ext>
            </a:extLst>
          </p:cNvPr>
          <p:cNvSpPr>
            <a:spLocks noGrp="1"/>
          </p:cNvSpPr>
          <p:nvPr>
            <p:ph type="body" sz="quarter" idx="16"/>
          </p:nvPr>
        </p:nvSpPr>
        <p:spPr/>
        <p:txBody>
          <a:bodyPr/>
          <a:lstStyle/>
          <a:p>
            <a:r>
              <a:rPr lang="en-US" sz="2400" dirty="0"/>
              <a:t>Information session for potential applicants </a:t>
            </a:r>
          </a:p>
          <a:p>
            <a:r>
              <a:rPr lang="en-US" sz="2400" dirty="0" err="1"/>
              <a:t>Sesiwn</a:t>
            </a:r>
            <a:r>
              <a:rPr lang="en-US" sz="2400" dirty="0"/>
              <a:t> </a:t>
            </a:r>
            <a:r>
              <a:rPr lang="en-US" sz="2400" dirty="0" err="1"/>
              <a:t>wybodaeth</a:t>
            </a:r>
            <a:r>
              <a:rPr lang="en-US" sz="2400" dirty="0"/>
              <a:t> </a:t>
            </a:r>
            <a:r>
              <a:rPr lang="en-US" sz="2400" dirty="0" err="1"/>
              <a:t>ar</a:t>
            </a:r>
            <a:r>
              <a:rPr lang="en-US" sz="2400" dirty="0"/>
              <a:t> </a:t>
            </a:r>
            <a:r>
              <a:rPr lang="en-US" sz="2400" dirty="0" err="1"/>
              <a:t>gyfer</a:t>
            </a:r>
            <a:r>
              <a:rPr lang="en-US" sz="2400" dirty="0"/>
              <a:t> </a:t>
            </a:r>
            <a:r>
              <a:rPr lang="en-US" sz="2400" dirty="0" err="1"/>
              <a:t>darpar</a:t>
            </a:r>
            <a:r>
              <a:rPr lang="en-US" sz="2400" dirty="0"/>
              <a:t> </a:t>
            </a:r>
            <a:r>
              <a:rPr lang="en-US" sz="2400" dirty="0" err="1"/>
              <a:t>ymgeiswyr</a:t>
            </a:r>
            <a:endParaRPr lang="en-US" sz="2400" dirty="0"/>
          </a:p>
        </p:txBody>
      </p:sp>
      <p:pic>
        <p:nvPicPr>
          <p:cNvPr id="5" name="Picture 4" descr="Logo for the National Lottery Community Fund">
            <a:extLst>
              <a:ext uri="{FF2B5EF4-FFF2-40B4-BE49-F238E27FC236}">
                <a16:creationId xmlns:a16="http://schemas.microsoft.com/office/drawing/2014/main" id="{C800D17C-502A-BB49-209E-E63EF49ED5E1}"/>
              </a:ext>
            </a:extLst>
          </p:cNvPr>
          <p:cNvPicPr>
            <a:picLocks noChangeAspect="1"/>
          </p:cNvPicPr>
          <p:nvPr/>
        </p:nvPicPr>
        <p:blipFill>
          <a:blip r:embed="rId2"/>
          <a:stretch>
            <a:fillRect/>
          </a:stretch>
        </p:blipFill>
        <p:spPr>
          <a:xfrm>
            <a:off x="9704998" y="101126"/>
            <a:ext cx="2174725" cy="1422873"/>
          </a:xfrm>
          <a:prstGeom prst="rect">
            <a:avLst/>
          </a:prstGeom>
        </p:spPr>
      </p:pic>
    </p:spTree>
    <p:extLst>
      <p:ext uri="{BB962C8B-B14F-4D97-AF65-F5344CB8AC3E}">
        <p14:creationId xmlns:p14="http://schemas.microsoft.com/office/powerpoint/2010/main" val="2482732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5" y="111071"/>
            <a:ext cx="8350017"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err="1">
                <a:ln>
                  <a:noFill/>
                </a:ln>
                <a:solidFill>
                  <a:schemeClr val="lt1"/>
                </a:solidFill>
                <a:effectLst/>
                <a:uLnTx/>
                <a:uFillTx/>
                <a:latin typeface="Rockwell"/>
                <a:ea typeface="+mn-ea"/>
                <a:cs typeface="+mn-cs"/>
              </a:rPr>
              <a:t>Yr</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hyn</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rydym</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yn</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chwilio</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amdano</a:t>
            </a:r>
            <a:endParaRPr kumimoji="0" lang="en-GB" sz="1093"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695205" y="1284647"/>
            <a:ext cx="9514660" cy="5026393"/>
          </a:xfrm>
        </p:spPr>
        <p:txBody>
          <a:bodyPr vert="horz" lIns="91440" tIns="45720" rIns="91440" bIns="45720" rtlCol="0" anchor="t">
            <a:noAutofit/>
          </a:bodyPr>
          <a:lstStyle/>
          <a:p>
            <a:pPr>
              <a:lnSpc>
                <a:spcPct val="100000"/>
              </a:lnSpc>
              <a:spcBef>
                <a:spcPts val="0"/>
              </a:spcBef>
            </a:pPr>
            <a:r>
              <a:rPr lang="en-GB" sz="1800" dirty="0" err="1">
                <a:solidFill>
                  <a:srgbClr val="012750"/>
                </a:solidFill>
              </a:rPr>
              <a:t>Hoffem</a:t>
            </a:r>
            <a:r>
              <a:rPr lang="en-GB" sz="1800" dirty="0">
                <a:solidFill>
                  <a:srgbClr val="012750"/>
                </a:solidFill>
              </a:rPr>
              <a:t> </a:t>
            </a:r>
            <a:r>
              <a:rPr lang="en-GB" sz="1800" b="1" dirty="0" err="1">
                <a:solidFill>
                  <a:srgbClr val="012750"/>
                </a:solidFill>
              </a:rPr>
              <a:t>ysbrydoli</a:t>
            </a:r>
            <a:r>
              <a:rPr lang="en-GB" sz="1800" b="1" dirty="0">
                <a:solidFill>
                  <a:srgbClr val="012750"/>
                </a:solidFill>
              </a:rPr>
              <a:t> </a:t>
            </a:r>
            <a:r>
              <a:rPr lang="en-GB" sz="1800" b="1" dirty="0" err="1">
                <a:solidFill>
                  <a:srgbClr val="012750"/>
                </a:solidFill>
              </a:rPr>
              <a:t>newid</a:t>
            </a:r>
            <a:r>
              <a:rPr lang="en-GB" sz="1800" b="1" dirty="0">
                <a:solidFill>
                  <a:srgbClr val="012750"/>
                </a:solidFill>
              </a:rPr>
              <a:t> </a:t>
            </a:r>
            <a:r>
              <a:rPr lang="en-GB" sz="1800" b="1" dirty="0" err="1">
                <a:solidFill>
                  <a:srgbClr val="012750"/>
                </a:solidFill>
              </a:rPr>
              <a:t>cyffrous</a:t>
            </a:r>
            <a:r>
              <a:rPr lang="en-GB" sz="1800" b="1" dirty="0">
                <a:solidFill>
                  <a:srgbClr val="012750"/>
                </a:solidFill>
              </a:rPr>
              <a:t> </a:t>
            </a:r>
            <a:r>
              <a:rPr lang="en-GB" sz="1800" dirty="0">
                <a:solidFill>
                  <a:srgbClr val="012750"/>
                </a:solidFill>
              </a:rPr>
              <a:t>a </a:t>
            </a:r>
            <a:r>
              <a:rPr lang="en-GB" sz="1800" dirty="0" err="1">
                <a:solidFill>
                  <a:srgbClr val="012750"/>
                </a:solidFill>
              </a:rPr>
              <a:t>chynnwys</a:t>
            </a:r>
            <a:r>
              <a:rPr lang="en-GB" sz="1800" dirty="0">
                <a:solidFill>
                  <a:srgbClr val="012750"/>
                </a:solidFill>
              </a:rPr>
              <a:t> </a:t>
            </a:r>
            <a:r>
              <a:rPr lang="en-GB" sz="1800" b="1" dirty="0" err="1">
                <a:solidFill>
                  <a:srgbClr val="012750"/>
                </a:solidFill>
              </a:rPr>
              <a:t>mwy</a:t>
            </a:r>
            <a:r>
              <a:rPr lang="en-GB" sz="1800" b="1" dirty="0">
                <a:solidFill>
                  <a:srgbClr val="012750"/>
                </a:solidFill>
              </a:rPr>
              <a:t> o </a:t>
            </a:r>
            <a:r>
              <a:rPr lang="en-GB" sz="1800" b="1" dirty="0" err="1">
                <a:solidFill>
                  <a:srgbClr val="012750"/>
                </a:solidFill>
              </a:rPr>
              <a:t>bobl</a:t>
            </a:r>
            <a:r>
              <a:rPr lang="en-GB" sz="1800" b="1" dirty="0">
                <a:solidFill>
                  <a:srgbClr val="012750"/>
                </a:solidFill>
              </a:rPr>
              <a:t> </a:t>
            </a:r>
            <a:r>
              <a:rPr lang="en-GB" sz="1800" dirty="0" err="1">
                <a:solidFill>
                  <a:srgbClr val="012750"/>
                </a:solidFill>
              </a:rPr>
              <a:t>mewn</a:t>
            </a:r>
            <a:r>
              <a:rPr lang="en-GB" sz="1800" dirty="0">
                <a:solidFill>
                  <a:srgbClr val="012750"/>
                </a:solidFill>
              </a:rPr>
              <a:t> </a:t>
            </a:r>
            <a:r>
              <a:rPr lang="en-GB" sz="1800" dirty="0" err="1">
                <a:solidFill>
                  <a:srgbClr val="012750"/>
                </a:solidFill>
              </a:rPr>
              <a:t>gweithredu</a:t>
            </a:r>
            <a:r>
              <a:rPr lang="en-GB" sz="1800" dirty="0">
                <a:solidFill>
                  <a:srgbClr val="012750"/>
                </a:solidFill>
              </a:rPr>
              <a:t> </a:t>
            </a:r>
            <a:r>
              <a:rPr lang="en-GB" sz="1800" dirty="0" err="1">
                <a:solidFill>
                  <a:srgbClr val="012750"/>
                </a:solidFill>
              </a:rPr>
              <a:t>hinsawdd</a:t>
            </a:r>
            <a:r>
              <a:rPr lang="en-GB" sz="1800" dirty="0">
                <a:solidFill>
                  <a:srgbClr val="012750"/>
                </a:solidFill>
              </a:rPr>
              <a:t>. </a:t>
            </a:r>
            <a:r>
              <a:rPr lang="en-GB" sz="1800" dirty="0" err="1">
                <a:solidFill>
                  <a:srgbClr val="012750"/>
                </a:solidFill>
              </a:rPr>
              <a:t>Hoffem</a:t>
            </a:r>
            <a:r>
              <a:rPr lang="en-GB" sz="1800" dirty="0">
                <a:solidFill>
                  <a:srgbClr val="012750"/>
                </a:solidFill>
              </a:rPr>
              <a:t> </a:t>
            </a:r>
            <a:r>
              <a:rPr lang="en-GB" sz="1800" dirty="0" err="1">
                <a:solidFill>
                  <a:srgbClr val="012750"/>
                </a:solidFill>
              </a:rPr>
              <a:t>gyrraedd</a:t>
            </a:r>
            <a:r>
              <a:rPr lang="en-GB" sz="1800" dirty="0">
                <a:solidFill>
                  <a:srgbClr val="012750"/>
                </a:solidFill>
              </a:rPr>
              <a:t> </a:t>
            </a:r>
            <a:r>
              <a:rPr lang="en-GB" sz="1800" dirty="0" err="1">
                <a:solidFill>
                  <a:srgbClr val="012750"/>
                </a:solidFill>
              </a:rPr>
              <a:t>pobl</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b="1" dirty="0" err="1">
                <a:solidFill>
                  <a:srgbClr val="012750"/>
                </a:solidFill>
              </a:rPr>
              <a:t>newydd</a:t>
            </a:r>
            <a:r>
              <a:rPr lang="en-GB" sz="1800" b="1" dirty="0">
                <a:solidFill>
                  <a:srgbClr val="012750"/>
                </a:solidFill>
              </a:rPr>
              <a:t> </a:t>
            </a:r>
            <a:r>
              <a:rPr lang="en-GB" sz="1800" b="1" dirty="0" err="1">
                <a:solidFill>
                  <a:srgbClr val="012750"/>
                </a:solidFill>
              </a:rPr>
              <a:t>i</a:t>
            </a:r>
            <a:r>
              <a:rPr lang="en-GB" sz="1800" b="1" dirty="0">
                <a:solidFill>
                  <a:srgbClr val="012750"/>
                </a:solidFill>
              </a:rPr>
              <a:t> </a:t>
            </a:r>
            <a:r>
              <a:rPr lang="en-GB" sz="1800" b="1" dirty="0" err="1">
                <a:solidFill>
                  <a:srgbClr val="012750"/>
                </a:solidFill>
              </a:rPr>
              <a:t>weithredu</a:t>
            </a:r>
            <a:r>
              <a:rPr lang="en-GB" sz="1800" b="1" dirty="0">
                <a:solidFill>
                  <a:srgbClr val="012750"/>
                </a:solidFill>
              </a:rPr>
              <a:t> </a:t>
            </a:r>
            <a:r>
              <a:rPr lang="en-GB" sz="1800" b="1" dirty="0" err="1">
                <a:solidFill>
                  <a:srgbClr val="012750"/>
                </a:solidFill>
              </a:rPr>
              <a:t>hinsawdd</a:t>
            </a:r>
            <a:r>
              <a:rPr lang="en-GB" sz="1800" b="1" dirty="0">
                <a:solidFill>
                  <a:srgbClr val="012750"/>
                </a:solidFill>
              </a:rPr>
              <a:t> </a:t>
            </a:r>
            <a:r>
              <a:rPr lang="en-GB" sz="1800" dirty="0" err="1">
                <a:solidFill>
                  <a:srgbClr val="012750"/>
                </a:solidFill>
              </a:rPr>
              <a:t>drwy</a:t>
            </a:r>
            <a:r>
              <a:rPr lang="en-GB" sz="1800" dirty="0">
                <a:solidFill>
                  <a:srgbClr val="012750"/>
                </a:solidFill>
              </a:rPr>
              <a:t> </a:t>
            </a:r>
            <a:r>
              <a:rPr lang="en-GB" sz="1800" dirty="0" err="1">
                <a:solidFill>
                  <a:srgbClr val="012750"/>
                </a:solidFill>
              </a:rPr>
              <a:t>ariannu</a:t>
            </a:r>
            <a:r>
              <a:rPr lang="en-GB" sz="1800" dirty="0">
                <a:solidFill>
                  <a:srgbClr val="012750"/>
                </a:solidFill>
              </a:rPr>
              <a:t> </a:t>
            </a:r>
            <a:r>
              <a:rPr lang="en-GB" sz="1800" dirty="0" err="1">
                <a:solidFill>
                  <a:srgbClr val="012750"/>
                </a:solidFill>
              </a:rPr>
              <a:t>mathau</a:t>
            </a:r>
            <a:r>
              <a:rPr lang="en-GB" sz="1800" dirty="0">
                <a:solidFill>
                  <a:srgbClr val="012750"/>
                </a:solidFill>
              </a:rPr>
              <a:t> </a:t>
            </a:r>
            <a:r>
              <a:rPr lang="en-GB" sz="1800" dirty="0" err="1">
                <a:solidFill>
                  <a:srgbClr val="012750"/>
                </a:solidFill>
              </a:rPr>
              <a:t>eraill</a:t>
            </a:r>
            <a:r>
              <a:rPr lang="en-GB" sz="1800" dirty="0">
                <a:solidFill>
                  <a:srgbClr val="012750"/>
                </a:solidFill>
              </a:rPr>
              <a:t> o </a:t>
            </a:r>
            <a:r>
              <a:rPr lang="en-GB" sz="1800" dirty="0" err="1">
                <a:solidFill>
                  <a:srgbClr val="012750"/>
                </a:solidFill>
              </a:rPr>
              <a:t>sefydliadau</a:t>
            </a:r>
            <a:r>
              <a:rPr lang="en-GB" sz="1800" dirty="0">
                <a:solidFill>
                  <a:srgbClr val="012750"/>
                </a:solidFill>
              </a:rPr>
              <a:t> </a:t>
            </a:r>
            <a:r>
              <a:rPr lang="en-GB" sz="1800" dirty="0" err="1">
                <a:solidFill>
                  <a:srgbClr val="012750"/>
                </a:solidFill>
              </a:rPr>
              <a:t>hefyd</a:t>
            </a:r>
            <a:r>
              <a:rPr lang="en-GB" sz="1800" dirty="0">
                <a:solidFill>
                  <a:srgbClr val="012750"/>
                </a:solidFill>
              </a:rPr>
              <a:t>. A </a:t>
            </a:r>
            <a:r>
              <a:rPr lang="en-GB" sz="1800" dirty="0" err="1">
                <a:solidFill>
                  <a:srgbClr val="012750"/>
                </a:solidFill>
              </a:rPr>
              <a:t>thrwy</a:t>
            </a:r>
            <a:r>
              <a:rPr lang="en-GB" sz="1800" dirty="0">
                <a:solidFill>
                  <a:srgbClr val="012750"/>
                </a:solidFill>
              </a:rPr>
              <a:t> </a:t>
            </a:r>
            <a:r>
              <a:rPr lang="en-GB" sz="1800" dirty="0" err="1">
                <a:solidFill>
                  <a:srgbClr val="012750"/>
                </a:solidFill>
              </a:rPr>
              <a:t>ddefnyddio</a:t>
            </a:r>
            <a:r>
              <a:rPr lang="en-GB" sz="1800" dirty="0">
                <a:solidFill>
                  <a:srgbClr val="012750"/>
                </a:solidFill>
              </a:rPr>
              <a:t> </a:t>
            </a:r>
            <a:r>
              <a:rPr lang="en-GB" sz="1800" dirty="0" err="1">
                <a:solidFill>
                  <a:srgbClr val="012750"/>
                </a:solidFill>
              </a:rPr>
              <a:t>gweithgareddau</a:t>
            </a:r>
            <a:r>
              <a:rPr lang="en-GB" sz="1800" dirty="0">
                <a:solidFill>
                  <a:srgbClr val="012750"/>
                </a:solidFill>
              </a:rPr>
              <a:t> bob </a:t>
            </a:r>
            <a:r>
              <a:rPr lang="en-GB" sz="1800" dirty="0" err="1">
                <a:solidFill>
                  <a:srgbClr val="012750"/>
                </a:solidFill>
              </a:rPr>
              <a:t>dydd</a:t>
            </a:r>
            <a:r>
              <a:rPr lang="en-GB" sz="1800" dirty="0">
                <a:solidFill>
                  <a:srgbClr val="012750"/>
                </a:solidFill>
              </a:rPr>
              <a:t> </a:t>
            </a:r>
            <a:r>
              <a:rPr lang="en-GB" sz="1800" dirty="0" err="1">
                <a:solidFill>
                  <a:srgbClr val="012750"/>
                </a:solidFill>
              </a:rPr>
              <a:t>pobl</a:t>
            </a:r>
            <a:r>
              <a:rPr lang="en-GB" sz="1800" dirty="0">
                <a:solidFill>
                  <a:srgbClr val="012750"/>
                </a:solidFill>
              </a:rPr>
              <a:t> </a:t>
            </a:r>
            <a:r>
              <a:rPr lang="en-GB" sz="1800" dirty="0" err="1">
                <a:solidFill>
                  <a:srgbClr val="012750"/>
                </a:solidFill>
              </a:rPr>
              <a:t>fel</a:t>
            </a:r>
            <a:r>
              <a:rPr lang="en-GB" sz="1800" dirty="0">
                <a:solidFill>
                  <a:srgbClr val="012750"/>
                </a:solidFill>
              </a:rPr>
              <a:t> man </a:t>
            </a:r>
            <a:r>
              <a:rPr lang="en-GB" sz="1800" dirty="0" err="1">
                <a:solidFill>
                  <a:srgbClr val="012750"/>
                </a:solidFill>
              </a:rPr>
              <a:t>cychwyn</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gyfer</a:t>
            </a:r>
            <a:r>
              <a:rPr lang="en-GB" sz="1800" dirty="0">
                <a:solidFill>
                  <a:srgbClr val="012750"/>
                </a:solidFill>
              </a:rPr>
              <a:t> </a:t>
            </a:r>
            <a:r>
              <a:rPr lang="en-GB" sz="1800" dirty="0" err="1">
                <a:solidFill>
                  <a:srgbClr val="012750"/>
                </a:solidFill>
              </a:rPr>
              <a:t>gweithredu</a:t>
            </a:r>
            <a:r>
              <a:rPr lang="en-GB" sz="1800" dirty="0">
                <a:solidFill>
                  <a:srgbClr val="012750"/>
                </a:solidFill>
              </a:rPr>
              <a:t> </a:t>
            </a:r>
            <a:r>
              <a:rPr lang="en-GB" sz="1800" dirty="0" err="1">
                <a:solidFill>
                  <a:srgbClr val="012750"/>
                </a:solidFill>
              </a:rPr>
              <a:t>hinsawdd</a:t>
            </a:r>
            <a:r>
              <a:rPr lang="en-GB" sz="1800" dirty="0">
                <a:solidFill>
                  <a:srgbClr val="012750"/>
                </a:solidFill>
              </a:rPr>
              <a:t>.</a:t>
            </a:r>
          </a:p>
          <a:p>
            <a:pPr>
              <a:lnSpc>
                <a:spcPct val="100000"/>
              </a:lnSpc>
              <a:spcBef>
                <a:spcPts val="0"/>
              </a:spcBef>
            </a:pPr>
            <a:endParaRPr lang="en-GB" sz="1800" dirty="0">
              <a:solidFill>
                <a:srgbClr val="012750"/>
              </a:solidFill>
            </a:endParaRPr>
          </a:p>
          <a:p>
            <a:pPr>
              <a:lnSpc>
                <a:spcPct val="100000"/>
              </a:lnSpc>
              <a:spcBef>
                <a:spcPts val="0"/>
              </a:spcBef>
            </a:pPr>
            <a:r>
              <a:rPr lang="en-GB" sz="1800" dirty="0" err="1">
                <a:solidFill>
                  <a:srgbClr val="012750"/>
                </a:solidFill>
              </a:rPr>
              <a:t>Byddwn</a:t>
            </a:r>
            <a:r>
              <a:rPr lang="en-GB" sz="1800" dirty="0">
                <a:solidFill>
                  <a:srgbClr val="012750"/>
                </a:solidFill>
              </a:rPr>
              <a:t> </a:t>
            </a:r>
            <a:r>
              <a:rPr lang="en-GB" sz="1800" dirty="0" err="1">
                <a:solidFill>
                  <a:srgbClr val="012750"/>
                </a:solidFill>
              </a:rPr>
              <a:t>ni’n</a:t>
            </a:r>
            <a:r>
              <a:rPr lang="en-GB" sz="1800" dirty="0">
                <a:solidFill>
                  <a:srgbClr val="012750"/>
                </a:solidFill>
              </a:rPr>
              <a:t> </a:t>
            </a:r>
            <a:r>
              <a:rPr lang="en-GB" sz="1800" dirty="0" err="1">
                <a:solidFill>
                  <a:srgbClr val="012750"/>
                </a:solidFill>
              </a:rPr>
              <a:t>ariannu</a:t>
            </a:r>
            <a:r>
              <a:rPr lang="en-GB" sz="1800" dirty="0">
                <a:solidFill>
                  <a:srgbClr val="012750"/>
                </a:solidFill>
              </a:rPr>
              <a:t> </a:t>
            </a:r>
            <a:r>
              <a:rPr lang="en-GB" sz="1800" dirty="0" err="1">
                <a:solidFill>
                  <a:srgbClr val="012750"/>
                </a:solidFill>
              </a:rPr>
              <a:t>prosiectau</a:t>
            </a:r>
            <a:r>
              <a:rPr lang="en-GB" sz="1800" dirty="0">
                <a:solidFill>
                  <a:srgbClr val="012750"/>
                </a:solidFill>
              </a:rPr>
              <a:t> </a:t>
            </a:r>
            <a:r>
              <a:rPr lang="en-GB" sz="1800" dirty="0" err="1">
                <a:solidFill>
                  <a:srgbClr val="012750"/>
                </a:solidFill>
              </a:rPr>
              <a:t>partneriaeth</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dirty="0" err="1">
                <a:solidFill>
                  <a:srgbClr val="012750"/>
                </a:solidFill>
              </a:rPr>
              <a:t>cyrraedd</a:t>
            </a:r>
            <a:r>
              <a:rPr lang="en-GB" sz="1800" dirty="0">
                <a:solidFill>
                  <a:srgbClr val="012750"/>
                </a:solidFill>
              </a:rPr>
              <a:t> </a:t>
            </a:r>
            <a:r>
              <a:rPr lang="en-GB" sz="1800" dirty="0" err="1">
                <a:solidFill>
                  <a:srgbClr val="012750"/>
                </a:solidFill>
              </a:rPr>
              <a:t>mwy</a:t>
            </a:r>
            <a:r>
              <a:rPr lang="en-GB" sz="1800" dirty="0">
                <a:solidFill>
                  <a:srgbClr val="012750"/>
                </a:solidFill>
              </a:rPr>
              <a:t> o </a:t>
            </a:r>
            <a:r>
              <a:rPr lang="en-GB" sz="1800" dirty="0" err="1">
                <a:solidFill>
                  <a:srgbClr val="012750"/>
                </a:solidFill>
              </a:rPr>
              <a:t>bobl</a:t>
            </a:r>
            <a:r>
              <a:rPr lang="en-GB" sz="1800" dirty="0">
                <a:solidFill>
                  <a:srgbClr val="012750"/>
                </a:solidFill>
              </a:rPr>
              <a:t> </a:t>
            </a:r>
            <a:r>
              <a:rPr lang="en-GB" sz="1800" dirty="0" err="1">
                <a:solidFill>
                  <a:srgbClr val="012750"/>
                </a:solidFill>
              </a:rPr>
              <a:t>naill</a:t>
            </a:r>
            <a:r>
              <a:rPr lang="en-GB" sz="1800" dirty="0">
                <a:solidFill>
                  <a:srgbClr val="012750"/>
                </a:solidFill>
              </a:rPr>
              <a:t> ai </a:t>
            </a:r>
            <a:r>
              <a:rPr lang="en-GB" sz="1800" dirty="0" err="1">
                <a:solidFill>
                  <a:srgbClr val="012750"/>
                </a:solidFill>
              </a:rPr>
              <a:t>drwy</a:t>
            </a:r>
            <a:r>
              <a:rPr lang="en-GB" sz="1800" dirty="0">
                <a:solidFill>
                  <a:srgbClr val="012750"/>
                </a:solidFill>
              </a:rPr>
              <a:t>:</a:t>
            </a:r>
          </a:p>
          <a:p>
            <a:pPr marL="285750" indent="-285750">
              <a:lnSpc>
                <a:spcPct val="100000"/>
              </a:lnSpc>
              <a:spcBef>
                <a:spcPts val="0"/>
              </a:spcBef>
              <a:buFont typeface="Symbol"/>
              <a:buChar char="•"/>
            </a:pPr>
            <a:r>
              <a:rPr lang="en-GB" sz="1800" b="1" dirty="0" err="1">
                <a:solidFill>
                  <a:srgbClr val="012750"/>
                </a:solidFill>
              </a:rPr>
              <a:t>cysylltu</a:t>
            </a:r>
            <a:r>
              <a:rPr lang="en-GB" sz="1800" b="1" dirty="0">
                <a:solidFill>
                  <a:srgbClr val="012750"/>
                </a:solidFill>
              </a:rPr>
              <a:t> </a:t>
            </a:r>
            <a:r>
              <a:rPr lang="en-GB" sz="1800" b="1" dirty="0" err="1">
                <a:solidFill>
                  <a:srgbClr val="012750"/>
                </a:solidFill>
              </a:rPr>
              <a:t>gweithredu</a:t>
            </a:r>
            <a:r>
              <a:rPr lang="en-GB" sz="1800" b="1" dirty="0">
                <a:solidFill>
                  <a:srgbClr val="012750"/>
                </a:solidFill>
              </a:rPr>
              <a:t> </a:t>
            </a:r>
            <a:r>
              <a:rPr lang="en-GB" sz="1800" b="1" dirty="0" err="1">
                <a:solidFill>
                  <a:srgbClr val="012750"/>
                </a:solidFill>
              </a:rPr>
              <a:t>hinsawdd</a:t>
            </a:r>
            <a:r>
              <a:rPr lang="en-GB" sz="1800" b="1" dirty="0">
                <a:solidFill>
                  <a:srgbClr val="012750"/>
                </a:solidFill>
              </a:rPr>
              <a:t> â </a:t>
            </a:r>
            <a:r>
              <a:rPr lang="en-GB" sz="1800" b="1" dirty="0" err="1">
                <a:solidFill>
                  <a:srgbClr val="012750"/>
                </a:solidFill>
              </a:rPr>
              <a:t>bywydau</a:t>
            </a:r>
            <a:r>
              <a:rPr lang="en-GB" sz="1800" b="1" dirty="0">
                <a:solidFill>
                  <a:srgbClr val="012750"/>
                </a:solidFill>
              </a:rPr>
              <a:t> bob </a:t>
            </a:r>
            <a:r>
              <a:rPr lang="en-GB" sz="1800" b="1" dirty="0" err="1">
                <a:solidFill>
                  <a:srgbClr val="012750"/>
                </a:solidFill>
              </a:rPr>
              <a:t>dydd</a:t>
            </a:r>
            <a:r>
              <a:rPr lang="en-GB" sz="1800" b="1" dirty="0">
                <a:solidFill>
                  <a:srgbClr val="012750"/>
                </a:solidFill>
              </a:rPr>
              <a:t> a </a:t>
            </a:r>
            <a:r>
              <a:rPr lang="en-GB" sz="1800" b="1" dirty="0" err="1">
                <a:solidFill>
                  <a:srgbClr val="012750"/>
                </a:solidFill>
              </a:rPr>
              <a:t>diddordebau</a:t>
            </a:r>
            <a:r>
              <a:rPr lang="en-GB" sz="1800" b="1" dirty="0">
                <a:solidFill>
                  <a:srgbClr val="012750"/>
                </a:solidFill>
              </a:rPr>
              <a:t> </a:t>
            </a:r>
            <a:r>
              <a:rPr lang="en-GB" sz="1800" b="1" dirty="0" err="1">
                <a:solidFill>
                  <a:srgbClr val="012750"/>
                </a:solidFill>
              </a:rPr>
              <a:t>cymunedau</a:t>
            </a:r>
            <a:r>
              <a:rPr lang="en-GB" sz="1800" b="1" dirty="0">
                <a:solidFill>
                  <a:srgbClr val="012750"/>
                </a:solidFill>
              </a:rPr>
              <a:t> </a:t>
            </a:r>
            <a:r>
              <a:rPr lang="en-GB" sz="1800" b="1" dirty="0" err="1">
                <a:solidFill>
                  <a:srgbClr val="012750"/>
                </a:solidFill>
              </a:rPr>
              <a:t>lleol</a:t>
            </a:r>
            <a:r>
              <a:rPr lang="en-GB" sz="1800" b="1" dirty="0">
                <a:solidFill>
                  <a:srgbClr val="012750"/>
                </a:solidFill>
              </a:rPr>
              <a:t>. </a:t>
            </a:r>
            <a:r>
              <a:rPr lang="en-GB" sz="1800" dirty="0" err="1">
                <a:solidFill>
                  <a:srgbClr val="012750"/>
                </a:solidFill>
              </a:rPr>
              <a:t>Gallai</a:t>
            </a:r>
            <a:r>
              <a:rPr lang="en-GB" sz="1800" dirty="0">
                <a:solidFill>
                  <a:srgbClr val="012750"/>
                </a:solidFill>
              </a:rPr>
              <a:t> </a:t>
            </a:r>
            <a:r>
              <a:rPr lang="en-GB" sz="1800" dirty="0" err="1">
                <a:solidFill>
                  <a:srgbClr val="012750"/>
                </a:solidFill>
              </a:rPr>
              <a:t>hyn</a:t>
            </a:r>
            <a:r>
              <a:rPr lang="en-GB" sz="1800" dirty="0">
                <a:solidFill>
                  <a:srgbClr val="012750"/>
                </a:solidFill>
              </a:rPr>
              <a:t> </a:t>
            </a:r>
            <a:r>
              <a:rPr lang="en-GB" sz="1800" dirty="0" err="1">
                <a:solidFill>
                  <a:srgbClr val="012750"/>
                </a:solidFill>
              </a:rPr>
              <a:t>fod</a:t>
            </a:r>
            <a:r>
              <a:rPr lang="en-GB" sz="1800" dirty="0">
                <a:solidFill>
                  <a:srgbClr val="012750"/>
                </a:solidFill>
              </a:rPr>
              <a:t> </a:t>
            </a:r>
            <a:r>
              <a:rPr lang="en-GB" sz="1800" dirty="0" err="1">
                <a:solidFill>
                  <a:srgbClr val="012750"/>
                </a:solidFill>
              </a:rPr>
              <a:t>trwy</a:t>
            </a:r>
            <a:r>
              <a:rPr lang="en-GB" sz="1800" dirty="0">
                <a:solidFill>
                  <a:srgbClr val="012750"/>
                </a:solidFill>
              </a:rPr>
              <a:t> </a:t>
            </a:r>
            <a:r>
              <a:rPr lang="en-GB" sz="1800" dirty="0" err="1">
                <a:solidFill>
                  <a:srgbClr val="012750"/>
                </a:solidFill>
              </a:rPr>
              <a:t>weithio</a:t>
            </a:r>
            <a:r>
              <a:rPr lang="en-GB" sz="1800" dirty="0">
                <a:solidFill>
                  <a:srgbClr val="012750"/>
                </a:solidFill>
              </a:rPr>
              <a:t> </a:t>
            </a:r>
            <a:r>
              <a:rPr lang="en-GB" sz="1800" dirty="0" err="1">
                <a:solidFill>
                  <a:srgbClr val="012750"/>
                </a:solidFill>
              </a:rPr>
              <a:t>gyda</a:t>
            </a:r>
            <a:r>
              <a:rPr lang="en-GB" sz="1800" dirty="0">
                <a:solidFill>
                  <a:srgbClr val="012750"/>
                </a:solidFill>
              </a:rPr>
              <a:t> </a:t>
            </a:r>
            <a:r>
              <a:rPr lang="en-GB" sz="1800" dirty="0" err="1">
                <a:solidFill>
                  <a:srgbClr val="012750"/>
                </a:solidFill>
              </a:rPr>
              <a:t>grŵp</a:t>
            </a:r>
            <a:r>
              <a:rPr lang="en-GB" sz="1800" dirty="0">
                <a:solidFill>
                  <a:srgbClr val="012750"/>
                </a:solidFill>
              </a:rPr>
              <a:t> </a:t>
            </a:r>
            <a:r>
              <a:rPr lang="en-GB" sz="1800" dirty="0" err="1">
                <a:solidFill>
                  <a:srgbClr val="012750"/>
                </a:solidFill>
              </a:rPr>
              <a:t>sydd</a:t>
            </a:r>
            <a:r>
              <a:rPr lang="en-GB" sz="1800" dirty="0">
                <a:solidFill>
                  <a:srgbClr val="012750"/>
                </a:solidFill>
              </a:rPr>
              <a:t> </a:t>
            </a:r>
            <a:r>
              <a:rPr lang="en-GB" sz="1800" dirty="0" err="1">
                <a:solidFill>
                  <a:srgbClr val="012750"/>
                </a:solidFill>
              </a:rPr>
              <a:t>wedi</a:t>
            </a:r>
            <a:r>
              <a:rPr lang="en-GB" sz="1800" dirty="0">
                <a:solidFill>
                  <a:srgbClr val="012750"/>
                </a:solidFill>
              </a:rPr>
              <a:t> </a:t>
            </a:r>
            <a:r>
              <a:rPr lang="en-GB" sz="1800" dirty="0" err="1">
                <a:solidFill>
                  <a:srgbClr val="012750"/>
                </a:solidFill>
              </a:rPr>
              <a:t>dod</a:t>
            </a:r>
            <a:r>
              <a:rPr lang="en-GB" sz="1800" dirty="0">
                <a:solidFill>
                  <a:srgbClr val="012750"/>
                </a:solidFill>
              </a:rPr>
              <a:t> </a:t>
            </a:r>
            <a:r>
              <a:rPr lang="en-GB" sz="1800" dirty="0" err="1">
                <a:solidFill>
                  <a:srgbClr val="012750"/>
                </a:solidFill>
              </a:rPr>
              <a:t>ynghyd</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gyfer</a:t>
            </a:r>
            <a:r>
              <a:rPr lang="en-GB" sz="1800" dirty="0">
                <a:solidFill>
                  <a:srgbClr val="012750"/>
                </a:solidFill>
              </a:rPr>
              <a:t> </a:t>
            </a:r>
            <a:r>
              <a:rPr lang="en-GB" sz="1800" dirty="0" err="1">
                <a:solidFill>
                  <a:srgbClr val="012750"/>
                </a:solidFill>
              </a:rPr>
              <a:t>gweithgaredd</a:t>
            </a:r>
            <a:r>
              <a:rPr lang="en-GB" sz="1800" dirty="0">
                <a:solidFill>
                  <a:srgbClr val="012750"/>
                </a:solidFill>
              </a:rPr>
              <a:t> </a:t>
            </a:r>
            <a:r>
              <a:rPr lang="en-GB" sz="1800" dirty="0" err="1">
                <a:solidFill>
                  <a:srgbClr val="012750"/>
                </a:solidFill>
              </a:rPr>
              <a:t>arall</a:t>
            </a:r>
            <a:r>
              <a:rPr lang="en-GB" sz="1800" dirty="0">
                <a:solidFill>
                  <a:srgbClr val="012750"/>
                </a:solidFill>
              </a:rPr>
              <a:t> </a:t>
            </a:r>
            <a:r>
              <a:rPr lang="en-GB" sz="1800" dirty="0" err="1">
                <a:solidFill>
                  <a:srgbClr val="012750"/>
                </a:solidFill>
              </a:rPr>
              <a:t>a’u</a:t>
            </a:r>
            <a:r>
              <a:rPr lang="en-GB" sz="1800" dirty="0">
                <a:solidFill>
                  <a:srgbClr val="012750"/>
                </a:solidFill>
              </a:rPr>
              <a:t> </a:t>
            </a:r>
            <a:r>
              <a:rPr lang="en-GB" sz="1800" dirty="0" err="1">
                <a:solidFill>
                  <a:srgbClr val="012750"/>
                </a:solidFill>
              </a:rPr>
              <a:t>hysbrydoli</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dirty="0" err="1">
                <a:solidFill>
                  <a:srgbClr val="012750"/>
                </a:solidFill>
              </a:rPr>
              <a:t>weithredu</a:t>
            </a:r>
            <a:r>
              <a:rPr lang="en-GB" sz="1800" dirty="0">
                <a:solidFill>
                  <a:srgbClr val="012750"/>
                </a:solidFill>
              </a:rPr>
              <a:t>.</a:t>
            </a:r>
          </a:p>
          <a:p>
            <a:pPr marL="285750" indent="-285750">
              <a:lnSpc>
                <a:spcPct val="100000"/>
              </a:lnSpc>
              <a:spcBef>
                <a:spcPts val="0"/>
              </a:spcBef>
              <a:buFont typeface="Symbol"/>
              <a:buChar char="•"/>
            </a:pPr>
            <a:r>
              <a:rPr lang="en-GB" sz="1800" b="1" dirty="0" err="1">
                <a:solidFill>
                  <a:srgbClr val="012750"/>
                </a:solidFill>
              </a:rPr>
              <a:t>dylanwadu</a:t>
            </a:r>
            <a:r>
              <a:rPr lang="en-GB" sz="1800" b="1" dirty="0">
                <a:solidFill>
                  <a:srgbClr val="012750"/>
                </a:solidFill>
              </a:rPr>
              <a:t> </a:t>
            </a:r>
            <a:r>
              <a:rPr lang="en-GB" sz="1800" b="1" dirty="0" err="1">
                <a:solidFill>
                  <a:srgbClr val="012750"/>
                </a:solidFill>
              </a:rPr>
              <a:t>ar</a:t>
            </a:r>
            <a:r>
              <a:rPr lang="en-GB" sz="1800" b="1" dirty="0">
                <a:solidFill>
                  <a:srgbClr val="012750"/>
                </a:solidFill>
              </a:rPr>
              <a:t> </a:t>
            </a:r>
            <a:r>
              <a:rPr lang="en-GB" sz="1800" b="1" dirty="0" err="1">
                <a:solidFill>
                  <a:srgbClr val="012750"/>
                </a:solidFill>
              </a:rPr>
              <a:t>waith</a:t>
            </a:r>
            <a:r>
              <a:rPr lang="en-GB" sz="1800" b="1" dirty="0">
                <a:solidFill>
                  <a:srgbClr val="012750"/>
                </a:solidFill>
              </a:rPr>
              <a:t> </a:t>
            </a:r>
            <a:r>
              <a:rPr lang="en-GB" sz="1800" b="1" dirty="0" err="1">
                <a:solidFill>
                  <a:srgbClr val="012750"/>
                </a:solidFill>
              </a:rPr>
              <a:t>gyda</a:t>
            </a:r>
            <a:r>
              <a:rPr lang="en-GB" sz="1800" b="1" dirty="0">
                <a:solidFill>
                  <a:srgbClr val="012750"/>
                </a:solidFill>
              </a:rPr>
              <a:t> </a:t>
            </a:r>
            <a:r>
              <a:rPr lang="en-GB" sz="1800" b="1" dirty="0" err="1">
                <a:solidFill>
                  <a:srgbClr val="012750"/>
                </a:solidFill>
              </a:rPr>
              <a:t>chymunedau</a:t>
            </a:r>
            <a:r>
              <a:rPr lang="en-GB" sz="1800" b="1" dirty="0">
                <a:solidFill>
                  <a:srgbClr val="012750"/>
                </a:solidFill>
              </a:rPr>
              <a:t> </a:t>
            </a:r>
            <a:r>
              <a:rPr lang="en-GB" sz="1800" b="1" dirty="0" err="1">
                <a:solidFill>
                  <a:srgbClr val="012750"/>
                </a:solidFill>
              </a:rPr>
              <a:t>ar</a:t>
            </a:r>
            <a:r>
              <a:rPr lang="en-GB" sz="1800" b="1" dirty="0">
                <a:solidFill>
                  <a:srgbClr val="012750"/>
                </a:solidFill>
              </a:rPr>
              <a:t> </a:t>
            </a:r>
            <a:r>
              <a:rPr lang="en-GB" sz="1800" b="1" dirty="0" err="1">
                <a:solidFill>
                  <a:srgbClr val="012750"/>
                </a:solidFill>
              </a:rPr>
              <a:t>lefel</a:t>
            </a:r>
            <a:r>
              <a:rPr lang="en-GB" sz="1800" b="1" dirty="0">
                <a:solidFill>
                  <a:srgbClr val="012750"/>
                </a:solidFill>
              </a:rPr>
              <a:t> </a:t>
            </a:r>
            <a:r>
              <a:rPr lang="en-GB" sz="1800" b="1" dirty="0" err="1">
                <a:solidFill>
                  <a:srgbClr val="012750"/>
                </a:solidFill>
              </a:rPr>
              <a:t>ranbarthol</a:t>
            </a:r>
            <a:r>
              <a:rPr lang="en-GB" sz="1800" b="1" dirty="0">
                <a:solidFill>
                  <a:srgbClr val="012750"/>
                </a:solidFill>
              </a:rPr>
              <a:t> neu Genedlaethol. </a:t>
            </a:r>
            <a:r>
              <a:rPr lang="en-GB" sz="1800" dirty="0" err="1">
                <a:solidFill>
                  <a:srgbClr val="012750"/>
                </a:solidFill>
              </a:rPr>
              <a:t>Fel</a:t>
            </a:r>
            <a:r>
              <a:rPr lang="en-GB" sz="1800" dirty="0">
                <a:solidFill>
                  <a:srgbClr val="012750"/>
                </a:solidFill>
              </a:rPr>
              <a:t> </a:t>
            </a:r>
            <a:r>
              <a:rPr lang="en-GB" sz="1800" dirty="0" err="1">
                <a:solidFill>
                  <a:srgbClr val="012750"/>
                </a:solidFill>
              </a:rPr>
              <a:t>cysylltu</a:t>
            </a:r>
            <a:r>
              <a:rPr lang="en-GB" sz="1800" dirty="0">
                <a:solidFill>
                  <a:srgbClr val="012750"/>
                </a:solidFill>
              </a:rPr>
              <a:t> </a:t>
            </a:r>
            <a:r>
              <a:rPr lang="en-GB" sz="1800" dirty="0" err="1">
                <a:solidFill>
                  <a:srgbClr val="012750"/>
                </a:solidFill>
              </a:rPr>
              <a:t>grwpiau</a:t>
            </a:r>
            <a:r>
              <a:rPr lang="en-GB" sz="1800" dirty="0">
                <a:solidFill>
                  <a:srgbClr val="012750"/>
                </a:solidFill>
              </a:rPr>
              <a:t> </a:t>
            </a:r>
            <a:r>
              <a:rPr lang="en-GB" sz="1800" dirty="0" err="1">
                <a:solidFill>
                  <a:srgbClr val="012750"/>
                </a:solidFill>
              </a:rPr>
              <a:t>ar</a:t>
            </a:r>
            <a:r>
              <a:rPr lang="en-GB" sz="1800" dirty="0">
                <a:solidFill>
                  <a:srgbClr val="012750"/>
                </a:solidFill>
              </a:rPr>
              <a:t> draws </a:t>
            </a:r>
            <a:r>
              <a:rPr lang="en-GB" sz="1800" dirty="0" err="1">
                <a:solidFill>
                  <a:srgbClr val="012750"/>
                </a:solidFill>
              </a:rPr>
              <a:t>lleoliadau</a:t>
            </a:r>
            <a:r>
              <a:rPr lang="en-GB" sz="1800" dirty="0">
                <a:solidFill>
                  <a:srgbClr val="012750"/>
                </a:solidFill>
              </a:rPr>
              <a:t>. </a:t>
            </a:r>
            <a:r>
              <a:rPr lang="en-GB" sz="1800" dirty="0" err="1">
                <a:solidFill>
                  <a:srgbClr val="012750"/>
                </a:solidFill>
              </a:rPr>
              <a:t>Helpu</a:t>
            </a:r>
            <a:r>
              <a:rPr lang="en-GB" sz="1800" dirty="0">
                <a:solidFill>
                  <a:srgbClr val="012750"/>
                </a:solidFill>
              </a:rPr>
              <a:t> </a:t>
            </a:r>
            <a:r>
              <a:rPr lang="en-GB" sz="1800" dirty="0" err="1">
                <a:solidFill>
                  <a:srgbClr val="012750"/>
                </a:solidFill>
              </a:rPr>
              <a:t>cymunedau</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dirty="0" err="1">
                <a:solidFill>
                  <a:srgbClr val="012750"/>
                </a:solidFill>
              </a:rPr>
              <a:t>ddylanwadu</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bolisi</a:t>
            </a:r>
            <a:r>
              <a:rPr lang="en-GB" sz="1800" dirty="0">
                <a:solidFill>
                  <a:srgbClr val="012750"/>
                </a:solidFill>
              </a:rPr>
              <a:t>. Neu </a:t>
            </a:r>
            <a:r>
              <a:rPr lang="en-GB" sz="1800" dirty="0" err="1">
                <a:solidFill>
                  <a:srgbClr val="012750"/>
                </a:solidFill>
              </a:rPr>
              <a:t>ymgyrch</a:t>
            </a:r>
            <a:r>
              <a:rPr lang="en-GB" sz="1800" dirty="0">
                <a:solidFill>
                  <a:srgbClr val="012750"/>
                </a:solidFill>
              </a:rPr>
              <a:t> </a:t>
            </a:r>
            <a:r>
              <a:rPr lang="en-GB" sz="1800" dirty="0" err="1">
                <a:solidFill>
                  <a:srgbClr val="012750"/>
                </a:solidFill>
              </a:rPr>
              <a:t>yn</a:t>
            </a:r>
            <a:r>
              <a:rPr lang="en-GB" sz="1800" dirty="0">
                <a:solidFill>
                  <a:srgbClr val="012750"/>
                </a:solidFill>
              </a:rPr>
              <a:t> y </a:t>
            </a:r>
            <a:r>
              <a:rPr lang="en-GB" sz="1800" dirty="0" err="1">
                <a:solidFill>
                  <a:srgbClr val="012750"/>
                </a:solidFill>
              </a:rPr>
              <a:t>cyfryngau</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dirty="0" err="1">
                <a:solidFill>
                  <a:srgbClr val="012750"/>
                </a:solidFill>
              </a:rPr>
              <a:t>ysbrydoli</a:t>
            </a:r>
            <a:r>
              <a:rPr lang="en-GB" sz="1800" dirty="0">
                <a:solidFill>
                  <a:srgbClr val="012750"/>
                </a:solidFill>
              </a:rPr>
              <a:t> </a:t>
            </a:r>
            <a:r>
              <a:rPr lang="en-GB" sz="1800" dirty="0" err="1">
                <a:solidFill>
                  <a:srgbClr val="012750"/>
                </a:solidFill>
              </a:rPr>
              <a:t>newid</a:t>
            </a:r>
            <a:r>
              <a:rPr lang="en-GB" sz="1800" dirty="0">
                <a:solidFill>
                  <a:srgbClr val="012750"/>
                </a:solidFill>
              </a:rPr>
              <a:t> </a:t>
            </a:r>
            <a:r>
              <a:rPr lang="en-GB" sz="1800" dirty="0" err="1">
                <a:solidFill>
                  <a:srgbClr val="012750"/>
                </a:solidFill>
              </a:rPr>
              <a:t>ar</a:t>
            </a:r>
            <a:r>
              <a:rPr lang="en-GB" sz="1800" dirty="0">
                <a:solidFill>
                  <a:srgbClr val="012750"/>
                </a:solidFill>
              </a:rPr>
              <a:t> draws un </a:t>
            </a:r>
            <a:r>
              <a:rPr lang="en-GB" sz="1800" dirty="0" err="1">
                <a:solidFill>
                  <a:srgbClr val="012750"/>
                </a:solidFill>
              </a:rPr>
              <a:t>lleoliad</a:t>
            </a:r>
            <a:r>
              <a:rPr lang="en-GB" sz="1800" dirty="0">
                <a:solidFill>
                  <a:srgbClr val="012750"/>
                </a:solidFill>
              </a:rPr>
              <a:t>, </a:t>
            </a:r>
            <a:r>
              <a:rPr lang="en-GB" sz="1800" dirty="0" err="1">
                <a:solidFill>
                  <a:srgbClr val="012750"/>
                </a:solidFill>
              </a:rPr>
              <a:t>gwlad</a:t>
            </a:r>
            <a:r>
              <a:rPr lang="en-GB" sz="1800" dirty="0">
                <a:solidFill>
                  <a:srgbClr val="012750"/>
                </a:solidFill>
              </a:rPr>
              <a:t> </a:t>
            </a:r>
            <a:r>
              <a:rPr lang="en-GB" sz="1800" dirty="0" err="1">
                <a:solidFill>
                  <a:srgbClr val="012750"/>
                </a:solidFill>
              </a:rPr>
              <a:t>neu’r</a:t>
            </a:r>
            <a:r>
              <a:rPr lang="en-GB" sz="1800" dirty="0">
                <a:solidFill>
                  <a:srgbClr val="012750"/>
                </a:solidFill>
              </a:rPr>
              <a:t> DU </a:t>
            </a:r>
            <a:r>
              <a:rPr lang="en-GB" sz="1800" dirty="0" err="1">
                <a:solidFill>
                  <a:srgbClr val="012750"/>
                </a:solidFill>
              </a:rPr>
              <a:t>gyfan</a:t>
            </a:r>
            <a:r>
              <a:rPr lang="en-GB" sz="1800" dirty="0">
                <a:solidFill>
                  <a:srgbClr val="012750"/>
                </a:solidFill>
              </a:rPr>
              <a:t>.</a:t>
            </a:r>
          </a:p>
          <a:p>
            <a:pPr>
              <a:lnSpc>
                <a:spcPct val="100000"/>
              </a:lnSpc>
              <a:spcBef>
                <a:spcPts val="0"/>
              </a:spcBef>
            </a:pPr>
            <a:r>
              <a:rPr lang="en-GB" sz="1800" dirty="0">
                <a:solidFill>
                  <a:srgbClr val="012750"/>
                </a:solidFill>
              </a:rPr>
              <a:t>Mae </a:t>
            </a:r>
            <a:r>
              <a:rPr lang="en-GB" sz="1800" dirty="0" err="1">
                <a:solidFill>
                  <a:srgbClr val="012750"/>
                </a:solidFill>
              </a:rPr>
              <a:t>diddordeb</a:t>
            </a:r>
            <a:r>
              <a:rPr lang="en-GB" sz="1800" dirty="0">
                <a:solidFill>
                  <a:srgbClr val="012750"/>
                </a:solidFill>
              </a:rPr>
              <a:t> </a:t>
            </a:r>
            <a:r>
              <a:rPr lang="en-GB" sz="1800" dirty="0" err="1">
                <a:solidFill>
                  <a:srgbClr val="012750"/>
                </a:solidFill>
              </a:rPr>
              <a:t>arbennig</a:t>
            </a:r>
            <a:r>
              <a:rPr lang="en-GB" sz="1800" dirty="0">
                <a:solidFill>
                  <a:srgbClr val="012750"/>
                </a:solidFill>
              </a:rPr>
              <a:t> </a:t>
            </a:r>
            <a:r>
              <a:rPr lang="en-GB" sz="1800" dirty="0" err="1">
                <a:solidFill>
                  <a:srgbClr val="012750"/>
                </a:solidFill>
              </a:rPr>
              <a:t>gennym</a:t>
            </a:r>
            <a:r>
              <a:rPr lang="en-GB" sz="1800" dirty="0">
                <a:solidFill>
                  <a:srgbClr val="012750"/>
                </a:solidFill>
              </a:rPr>
              <a:t> </a:t>
            </a:r>
            <a:r>
              <a:rPr lang="en-GB" sz="1800" dirty="0" err="1">
                <a:solidFill>
                  <a:srgbClr val="012750"/>
                </a:solidFill>
              </a:rPr>
              <a:t>mewn</a:t>
            </a:r>
            <a:r>
              <a:rPr lang="en-GB" sz="1800" dirty="0">
                <a:solidFill>
                  <a:srgbClr val="012750"/>
                </a:solidFill>
              </a:rPr>
              <a:t> </a:t>
            </a:r>
            <a:r>
              <a:rPr lang="en-GB" sz="1800" dirty="0" err="1">
                <a:solidFill>
                  <a:srgbClr val="012750"/>
                </a:solidFill>
              </a:rPr>
              <a:t>proseictau</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dirty="0" err="1">
                <a:solidFill>
                  <a:srgbClr val="012750"/>
                </a:solidFill>
              </a:rPr>
              <a:t>cynnwys</a:t>
            </a:r>
            <a:r>
              <a:rPr lang="en-GB" sz="1800" dirty="0">
                <a:solidFill>
                  <a:srgbClr val="012750"/>
                </a:solidFill>
              </a:rPr>
              <a:t> </a:t>
            </a:r>
            <a:r>
              <a:rPr lang="en-GB" sz="1800" dirty="0" err="1">
                <a:solidFill>
                  <a:srgbClr val="012750"/>
                </a:solidFill>
              </a:rPr>
              <a:t>pobl</a:t>
            </a:r>
            <a:r>
              <a:rPr lang="en-GB" sz="1800" dirty="0">
                <a:solidFill>
                  <a:srgbClr val="012750"/>
                </a:solidFill>
              </a:rPr>
              <a:t>, </a:t>
            </a:r>
            <a:r>
              <a:rPr lang="en-GB" sz="1800" dirty="0" err="1">
                <a:solidFill>
                  <a:srgbClr val="012750"/>
                </a:solidFill>
              </a:rPr>
              <a:t>llefydd</a:t>
            </a:r>
            <a:r>
              <a:rPr lang="en-GB" sz="1800" dirty="0">
                <a:solidFill>
                  <a:srgbClr val="012750"/>
                </a:solidFill>
              </a:rPr>
              <a:t> a </a:t>
            </a:r>
            <a:r>
              <a:rPr lang="en-GB" sz="1800" dirty="0" err="1">
                <a:solidFill>
                  <a:srgbClr val="012750"/>
                </a:solidFill>
              </a:rPr>
              <a:t>chymunedau</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dirty="0" err="1">
                <a:solidFill>
                  <a:srgbClr val="012750"/>
                </a:solidFill>
              </a:rPr>
              <a:t>profi</a:t>
            </a:r>
            <a:r>
              <a:rPr lang="en-GB" sz="1800" dirty="0">
                <a:solidFill>
                  <a:srgbClr val="012750"/>
                </a:solidFill>
              </a:rPr>
              <a:t> </a:t>
            </a:r>
            <a:r>
              <a:rPr lang="en-GB" sz="1800" dirty="0" err="1">
                <a:solidFill>
                  <a:srgbClr val="012750"/>
                </a:solidFill>
              </a:rPr>
              <a:t>tlodi</a:t>
            </a:r>
            <a:r>
              <a:rPr lang="en-GB" sz="1800" dirty="0">
                <a:solidFill>
                  <a:srgbClr val="012750"/>
                </a:solidFill>
              </a:rPr>
              <a:t>, </a:t>
            </a:r>
            <a:r>
              <a:rPr lang="en-GB" sz="1800" dirty="0" err="1">
                <a:solidFill>
                  <a:srgbClr val="012750"/>
                </a:solidFill>
              </a:rPr>
              <a:t>gwahaniaethu</a:t>
            </a:r>
            <a:r>
              <a:rPr lang="en-GB" sz="1800" dirty="0">
                <a:solidFill>
                  <a:srgbClr val="012750"/>
                </a:solidFill>
              </a:rPr>
              <a:t> ac </a:t>
            </a:r>
            <a:r>
              <a:rPr lang="en-GB" sz="1800" dirty="0" err="1">
                <a:solidFill>
                  <a:srgbClr val="012750"/>
                </a:solidFill>
              </a:rPr>
              <a:t>anfantais</a:t>
            </a:r>
            <a:r>
              <a:rPr lang="en-GB" sz="1800" dirty="0">
                <a:solidFill>
                  <a:srgbClr val="012750"/>
                </a:solidFill>
              </a:rPr>
              <a:t>.</a:t>
            </a:r>
          </a:p>
          <a:p>
            <a:endParaRPr lang="en-GB" sz="1800" dirty="0">
              <a:solidFill>
                <a:srgbClr val="012750"/>
              </a:solidFill>
            </a:endParaRPr>
          </a:p>
          <a:p>
            <a:pPr>
              <a:lnSpc>
                <a:spcPct val="100000"/>
              </a:lnSpc>
            </a:pPr>
            <a:endParaRPr lang="en-GB" sz="1800" b="1" dirty="0">
              <a:solidFill>
                <a:srgbClr val="012750"/>
              </a:solidFill>
            </a:endParaRPr>
          </a:p>
        </p:txBody>
      </p:sp>
    </p:spTree>
    <p:extLst>
      <p:ext uri="{BB962C8B-B14F-4D97-AF65-F5344CB8AC3E}">
        <p14:creationId xmlns:p14="http://schemas.microsoft.com/office/powerpoint/2010/main" val="335253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6" y="111071"/>
            <a:ext cx="3587855"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Rockwell"/>
                <a:ea typeface="+mn-ea"/>
                <a:cs typeface="+mn-cs"/>
              </a:rPr>
              <a:t>What is available?</a:t>
            </a:r>
            <a:r>
              <a:rPr kumimoji="0" lang="en-GB" sz="1050" b="0" i="0" u="none" strike="noStrike" kern="1200" cap="none" spc="0" normalizeH="0" baseline="0" noProof="0" dirty="0">
                <a:ln>
                  <a:noFill/>
                </a:ln>
                <a:solidFill>
                  <a:schemeClr val="lt1"/>
                </a:solidFill>
                <a:effectLst/>
                <a:uLnTx/>
                <a:uFillTx/>
                <a:latin typeface="+mn-lt"/>
                <a:ea typeface="+mn-ea"/>
                <a:cs typeface="+mn-cs"/>
              </a:rPr>
              <a:t> </a:t>
            </a:r>
            <a:endParaRPr kumimoji="0" lang="en-GB" sz="1093"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829670" y="1222709"/>
            <a:ext cx="9211078" cy="3276480"/>
          </a:xfrm>
        </p:spPr>
        <p:txBody>
          <a:bodyPr vert="horz" lIns="91440" tIns="45720" rIns="91440" bIns="45720" rtlCol="0" anchor="t">
            <a:noAutofit/>
          </a:bodyPr>
          <a:lstStyle/>
          <a:p>
            <a:pPr>
              <a:lnSpc>
                <a:spcPct val="100000"/>
              </a:lnSpc>
            </a:pPr>
            <a:r>
              <a:rPr lang="en-GB" sz="1800" b="1">
                <a:solidFill>
                  <a:srgbClr val="012750"/>
                </a:solidFill>
              </a:rPr>
              <a:t>Area: </a:t>
            </a:r>
            <a:r>
              <a:rPr lang="en-GB" sz="1800">
                <a:solidFill>
                  <a:srgbClr val="012750"/>
                </a:solidFill>
              </a:rPr>
              <a:t>UK- Wide</a:t>
            </a:r>
            <a:br>
              <a:rPr lang="en-GB" sz="1800">
                <a:solidFill>
                  <a:srgbClr val="012750"/>
                </a:solidFill>
              </a:rPr>
            </a:br>
            <a:br>
              <a:rPr lang="en-GB" sz="1800">
                <a:solidFill>
                  <a:srgbClr val="012750"/>
                </a:solidFill>
              </a:rPr>
            </a:br>
            <a:r>
              <a:rPr lang="en-GB" sz="1800" b="1">
                <a:solidFill>
                  <a:srgbClr val="012750"/>
                </a:solidFill>
              </a:rPr>
              <a:t>Total funding available:</a:t>
            </a:r>
            <a:r>
              <a:rPr lang="en-GB" sz="1800">
                <a:solidFill>
                  <a:srgbClr val="012750"/>
                </a:solidFill>
              </a:rPr>
              <a:t> £20 million</a:t>
            </a:r>
            <a:br>
              <a:rPr lang="en-GB" sz="1800">
                <a:solidFill>
                  <a:srgbClr val="012750"/>
                </a:solidFill>
              </a:rPr>
            </a:br>
            <a:endParaRPr lang="en-GB" sz="1800"/>
          </a:p>
          <a:p>
            <a:pPr>
              <a:lnSpc>
                <a:spcPct val="100000"/>
              </a:lnSpc>
            </a:pPr>
            <a:r>
              <a:rPr lang="en-GB" sz="1800" b="1">
                <a:solidFill>
                  <a:srgbClr val="012750"/>
                </a:solidFill>
              </a:rPr>
              <a:t>Funding size: </a:t>
            </a:r>
            <a:r>
              <a:rPr lang="en-GB" sz="1800">
                <a:solidFill>
                  <a:srgbClr val="012750"/>
                </a:solidFill>
              </a:rPr>
              <a:t>Minimum grant size is </a:t>
            </a:r>
            <a:r>
              <a:rPr lang="en-GB" sz="1800" b="1">
                <a:solidFill>
                  <a:srgbClr val="012750"/>
                </a:solidFill>
              </a:rPr>
              <a:t>£500,000. </a:t>
            </a:r>
            <a:r>
              <a:rPr lang="en-GB" sz="1800">
                <a:solidFill>
                  <a:srgbClr val="012750"/>
                </a:solidFill>
              </a:rPr>
              <a:t>Most grants are expected to be in the region of </a:t>
            </a:r>
            <a:r>
              <a:rPr lang="en-GB" sz="1800" b="1">
                <a:solidFill>
                  <a:srgbClr val="012750"/>
                </a:solidFill>
              </a:rPr>
              <a:t>£1- 1.5 million</a:t>
            </a:r>
            <a:r>
              <a:rPr lang="en-GB" sz="1800">
                <a:solidFill>
                  <a:srgbClr val="012750"/>
                </a:solidFill>
              </a:rPr>
              <a:t>. </a:t>
            </a:r>
            <a:br>
              <a:rPr lang="en-GB" sz="1800">
                <a:solidFill>
                  <a:srgbClr val="012750"/>
                </a:solidFill>
              </a:rPr>
            </a:br>
            <a:br>
              <a:rPr lang="en-GB" sz="1800">
                <a:solidFill>
                  <a:srgbClr val="012750"/>
                </a:solidFill>
              </a:rPr>
            </a:br>
            <a:r>
              <a:rPr lang="en-GB" sz="1800" b="1">
                <a:solidFill>
                  <a:srgbClr val="012750"/>
                </a:solidFill>
              </a:rPr>
              <a:t>Length of grants:</a:t>
            </a:r>
            <a:r>
              <a:rPr lang="en-GB" sz="1800">
                <a:solidFill>
                  <a:srgbClr val="012750"/>
                </a:solidFill>
              </a:rPr>
              <a:t> Funding will support projects between </a:t>
            </a:r>
            <a:r>
              <a:rPr lang="en-GB" sz="1800" b="1">
                <a:solidFill>
                  <a:srgbClr val="012750"/>
                </a:solidFill>
              </a:rPr>
              <a:t>three </a:t>
            </a:r>
            <a:r>
              <a:rPr lang="en-GB" sz="1800">
                <a:solidFill>
                  <a:srgbClr val="012750"/>
                </a:solidFill>
              </a:rPr>
              <a:t>to</a:t>
            </a:r>
            <a:r>
              <a:rPr lang="en-GB" sz="1800" b="1">
                <a:solidFill>
                  <a:srgbClr val="012750"/>
                </a:solidFill>
              </a:rPr>
              <a:t> five years. </a:t>
            </a:r>
            <a:r>
              <a:rPr lang="en-GB" sz="1800">
                <a:solidFill>
                  <a:srgbClr val="012750"/>
                </a:solidFill>
              </a:rPr>
              <a:t>We </a:t>
            </a:r>
            <a:r>
              <a:rPr lang="en-GB" sz="1800" b="1">
                <a:solidFill>
                  <a:srgbClr val="012750"/>
                </a:solidFill>
              </a:rPr>
              <a:t>may</a:t>
            </a:r>
            <a:r>
              <a:rPr lang="en-GB" sz="1800">
                <a:solidFill>
                  <a:srgbClr val="012750"/>
                </a:solidFill>
              </a:rPr>
              <a:t> fund a small number of larger or longer projects.</a:t>
            </a:r>
            <a:endParaRPr lang="en-GB">
              <a:solidFill>
                <a:srgbClr val="000000"/>
              </a:solidFill>
            </a:endParaRPr>
          </a:p>
          <a:p>
            <a:pPr>
              <a:lnSpc>
                <a:spcPct val="100000"/>
              </a:lnSpc>
            </a:pPr>
            <a:br>
              <a:rPr lang="en-GB" sz="1800" b="1">
                <a:solidFill>
                  <a:srgbClr val="012750"/>
                </a:solidFill>
              </a:rPr>
            </a:br>
            <a:r>
              <a:rPr lang="en-GB" sz="1800" b="1">
                <a:solidFill>
                  <a:srgbClr val="012750"/>
                </a:solidFill>
              </a:rPr>
              <a:t>Applicant eligibility: </a:t>
            </a:r>
            <a:r>
              <a:rPr lang="en-GB" sz="1800">
                <a:solidFill>
                  <a:srgbClr val="012750"/>
                </a:solidFill>
              </a:rPr>
              <a:t>we'll only fund</a:t>
            </a:r>
            <a:r>
              <a:rPr lang="en-GB" sz="1800" b="1">
                <a:solidFill>
                  <a:srgbClr val="012750"/>
                </a:solidFill>
              </a:rPr>
              <a:t> formal partnerships</a:t>
            </a:r>
            <a:r>
              <a:rPr lang="en-GB" sz="1800">
                <a:solidFill>
                  <a:srgbClr val="012750"/>
                </a:solidFill>
              </a:rPr>
              <a:t> working towards an agreed purpose. We'll accept applications from local, regional, national or UK-wide partnerships.</a:t>
            </a:r>
            <a:br>
              <a:rPr lang="en-GB" sz="1800">
                <a:solidFill>
                  <a:srgbClr val="012750"/>
                </a:solidFill>
              </a:rPr>
            </a:br>
            <a:br>
              <a:rPr lang="en-GB" sz="1800">
                <a:solidFill>
                  <a:srgbClr val="012750"/>
                </a:solidFill>
              </a:rPr>
            </a:br>
            <a:r>
              <a:rPr lang="en-GB" sz="1800" b="1">
                <a:solidFill>
                  <a:srgbClr val="012750"/>
                </a:solidFill>
              </a:rPr>
              <a:t>Application deadline:</a:t>
            </a:r>
            <a:r>
              <a:rPr lang="en-GB" sz="1800">
                <a:solidFill>
                  <a:srgbClr val="012750"/>
                </a:solidFill>
              </a:rPr>
              <a:t> we expect this funding to remain open until at least end of</a:t>
            </a:r>
            <a:r>
              <a:rPr lang="en-GB" sz="1800" b="1">
                <a:solidFill>
                  <a:srgbClr val="012750"/>
                </a:solidFill>
              </a:rPr>
              <a:t> December 2024. </a:t>
            </a:r>
          </a:p>
        </p:txBody>
      </p:sp>
    </p:spTree>
    <p:extLst>
      <p:ext uri="{BB962C8B-B14F-4D97-AF65-F5344CB8AC3E}">
        <p14:creationId xmlns:p14="http://schemas.microsoft.com/office/powerpoint/2010/main" val="1725377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6" y="111071"/>
            <a:ext cx="3587855"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Rockwell"/>
                <a:ea typeface="+mn-ea"/>
                <a:cs typeface="+mn-cs"/>
              </a:rPr>
              <a:t>Beth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sydd</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ar</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gael</a:t>
            </a:r>
            <a:r>
              <a:rPr kumimoji="0" lang="en-GB" sz="2800" b="1" i="0" u="none" strike="noStrike" kern="1200" cap="none" spc="0" normalizeH="0" baseline="0" noProof="0" dirty="0">
                <a:ln>
                  <a:noFill/>
                </a:ln>
                <a:solidFill>
                  <a:schemeClr val="lt1"/>
                </a:solidFill>
                <a:effectLst/>
                <a:uLnTx/>
                <a:uFillTx/>
                <a:latin typeface="Rockwell"/>
                <a:ea typeface="+mn-ea"/>
                <a:cs typeface="+mn-cs"/>
              </a:rPr>
              <a:t>?</a:t>
            </a:r>
            <a:endParaRPr kumimoji="0" lang="en-GB" sz="1093"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829670" y="1222709"/>
            <a:ext cx="9211078" cy="3276480"/>
          </a:xfrm>
        </p:spPr>
        <p:txBody>
          <a:bodyPr vert="horz" lIns="91440" tIns="45720" rIns="91440" bIns="45720" rtlCol="0" anchor="t">
            <a:noAutofit/>
          </a:bodyPr>
          <a:lstStyle/>
          <a:p>
            <a:pPr>
              <a:lnSpc>
                <a:spcPct val="100000"/>
              </a:lnSpc>
            </a:pPr>
            <a:r>
              <a:rPr lang="en-GB" sz="1800" b="1" dirty="0" err="1">
                <a:solidFill>
                  <a:srgbClr val="012750"/>
                </a:solidFill>
              </a:rPr>
              <a:t>Ardal</a:t>
            </a:r>
            <a:r>
              <a:rPr lang="en-GB" sz="1800" b="1" dirty="0">
                <a:solidFill>
                  <a:srgbClr val="012750"/>
                </a:solidFill>
              </a:rPr>
              <a:t>: </a:t>
            </a:r>
            <a:r>
              <a:rPr lang="en-GB" sz="1800" dirty="0">
                <a:solidFill>
                  <a:srgbClr val="012750"/>
                </a:solidFill>
              </a:rPr>
              <a:t>DU-</a:t>
            </a:r>
            <a:r>
              <a:rPr lang="en-GB" sz="1800" dirty="0" err="1">
                <a:solidFill>
                  <a:srgbClr val="012750"/>
                </a:solidFill>
              </a:rPr>
              <a:t>gyfan</a:t>
            </a:r>
            <a:br>
              <a:rPr lang="en-GB" sz="1800" dirty="0">
                <a:solidFill>
                  <a:srgbClr val="012750"/>
                </a:solidFill>
              </a:rPr>
            </a:br>
            <a:br>
              <a:rPr lang="en-GB" sz="1800" dirty="0">
                <a:solidFill>
                  <a:srgbClr val="012750"/>
                </a:solidFill>
              </a:rPr>
            </a:br>
            <a:r>
              <a:rPr lang="en-GB" sz="1800" b="1" dirty="0" err="1">
                <a:solidFill>
                  <a:srgbClr val="012750"/>
                </a:solidFill>
              </a:rPr>
              <a:t>Cyfanswm</a:t>
            </a:r>
            <a:r>
              <a:rPr lang="en-GB" sz="1800" b="1" dirty="0">
                <a:solidFill>
                  <a:srgbClr val="012750"/>
                </a:solidFill>
              </a:rPr>
              <a:t> </a:t>
            </a:r>
            <a:r>
              <a:rPr lang="en-GB" sz="1800" b="1" dirty="0" err="1">
                <a:solidFill>
                  <a:srgbClr val="012750"/>
                </a:solidFill>
              </a:rPr>
              <a:t>sydd</a:t>
            </a:r>
            <a:r>
              <a:rPr lang="en-GB" sz="1800" b="1" dirty="0">
                <a:solidFill>
                  <a:srgbClr val="012750"/>
                </a:solidFill>
              </a:rPr>
              <a:t> </a:t>
            </a:r>
            <a:r>
              <a:rPr lang="en-GB" sz="1800" b="1" dirty="0" err="1">
                <a:solidFill>
                  <a:srgbClr val="012750"/>
                </a:solidFill>
              </a:rPr>
              <a:t>ar</a:t>
            </a:r>
            <a:r>
              <a:rPr lang="en-GB" sz="1800" b="1" dirty="0">
                <a:solidFill>
                  <a:srgbClr val="012750"/>
                </a:solidFill>
              </a:rPr>
              <a:t> </a:t>
            </a:r>
            <a:r>
              <a:rPr lang="en-GB" sz="1800" b="1" dirty="0" err="1">
                <a:solidFill>
                  <a:srgbClr val="012750"/>
                </a:solidFill>
              </a:rPr>
              <a:t>gael</a:t>
            </a:r>
            <a:r>
              <a:rPr lang="en-GB" sz="1800" b="1" dirty="0">
                <a:solidFill>
                  <a:srgbClr val="012750"/>
                </a:solidFill>
              </a:rPr>
              <a:t>: </a:t>
            </a:r>
            <a:r>
              <a:rPr lang="en-GB" sz="1800" dirty="0">
                <a:solidFill>
                  <a:srgbClr val="012750"/>
                </a:solidFill>
              </a:rPr>
              <a:t>£20 </a:t>
            </a:r>
            <a:r>
              <a:rPr lang="en-GB" sz="1800" dirty="0" err="1">
                <a:solidFill>
                  <a:srgbClr val="012750"/>
                </a:solidFill>
              </a:rPr>
              <a:t>miliwn</a:t>
            </a:r>
            <a:br>
              <a:rPr lang="en-GB" sz="1800" dirty="0">
                <a:solidFill>
                  <a:srgbClr val="012750"/>
                </a:solidFill>
              </a:rPr>
            </a:br>
            <a:endParaRPr lang="en-GB" sz="1800" dirty="0"/>
          </a:p>
          <a:p>
            <a:pPr>
              <a:lnSpc>
                <a:spcPct val="100000"/>
              </a:lnSpc>
            </a:pPr>
            <a:r>
              <a:rPr lang="en-GB" sz="1800" b="1" dirty="0" err="1">
                <a:solidFill>
                  <a:srgbClr val="012750"/>
                </a:solidFill>
              </a:rPr>
              <a:t>Maint</a:t>
            </a:r>
            <a:r>
              <a:rPr lang="en-GB" sz="1800" b="1" dirty="0">
                <a:solidFill>
                  <a:srgbClr val="012750"/>
                </a:solidFill>
              </a:rPr>
              <a:t> y grant: </a:t>
            </a:r>
            <a:r>
              <a:rPr lang="en-GB" sz="1800" dirty="0" err="1">
                <a:solidFill>
                  <a:srgbClr val="012750"/>
                </a:solidFill>
              </a:rPr>
              <a:t>Isafswm</a:t>
            </a:r>
            <a:r>
              <a:rPr lang="en-GB" sz="1800" dirty="0">
                <a:solidFill>
                  <a:srgbClr val="012750"/>
                </a:solidFill>
              </a:rPr>
              <a:t> y </a:t>
            </a:r>
            <a:r>
              <a:rPr lang="en-GB" sz="1800" dirty="0" err="1">
                <a:solidFill>
                  <a:srgbClr val="012750"/>
                </a:solidFill>
              </a:rPr>
              <a:t>grantiau</a:t>
            </a:r>
            <a:r>
              <a:rPr lang="en-GB" sz="1800" dirty="0">
                <a:solidFill>
                  <a:srgbClr val="012750"/>
                </a:solidFill>
              </a:rPr>
              <a:t> </a:t>
            </a:r>
            <a:r>
              <a:rPr lang="en-GB" sz="1800" dirty="0" err="1">
                <a:solidFill>
                  <a:srgbClr val="012750"/>
                </a:solidFill>
              </a:rPr>
              <a:t>yw</a:t>
            </a:r>
            <a:r>
              <a:rPr lang="en-GB" sz="1800" dirty="0">
                <a:solidFill>
                  <a:srgbClr val="012750"/>
                </a:solidFill>
              </a:rPr>
              <a:t> </a:t>
            </a:r>
            <a:r>
              <a:rPr lang="en-GB" sz="1800" b="1" dirty="0">
                <a:solidFill>
                  <a:srgbClr val="012750"/>
                </a:solidFill>
              </a:rPr>
              <a:t>£500,000. </a:t>
            </a:r>
            <a:r>
              <a:rPr lang="en-GB" sz="1800" dirty="0" err="1">
                <a:solidFill>
                  <a:srgbClr val="012750"/>
                </a:solidFill>
              </a:rPr>
              <a:t>Disgwylir</a:t>
            </a:r>
            <a:r>
              <a:rPr lang="en-GB" sz="1800" dirty="0">
                <a:solidFill>
                  <a:srgbClr val="012750"/>
                </a:solidFill>
              </a:rPr>
              <a:t> </a:t>
            </a:r>
            <a:r>
              <a:rPr lang="en-GB" sz="1800" dirty="0" err="1">
                <a:solidFill>
                  <a:srgbClr val="012750"/>
                </a:solidFill>
              </a:rPr>
              <a:t>i’r</a:t>
            </a:r>
            <a:r>
              <a:rPr lang="en-GB" sz="1800" dirty="0">
                <a:solidFill>
                  <a:srgbClr val="012750"/>
                </a:solidFill>
              </a:rPr>
              <a:t> </a:t>
            </a:r>
            <a:r>
              <a:rPr lang="en-GB" sz="1800" dirty="0" err="1">
                <a:solidFill>
                  <a:srgbClr val="012750"/>
                </a:solidFill>
              </a:rPr>
              <a:t>rhan</a:t>
            </a:r>
            <a:r>
              <a:rPr lang="en-GB" sz="1800" dirty="0">
                <a:solidFill>
                  <a:srgbClr val="012750"/>
                </a:solidFill>
              </a:rPr>
              <a:t> </a:t>
            </a:r>
            <a:r>
              <a:rPr lang="en-GB" sz="1800" dirty="0" err="1">
                <a:solidFill>
                  <a:srgbClr val="012750"/>
                </a:solidFill>
              </a:rPr>
              <a:t>fwyaf</a:t>
            </a:r>
            <a:r>
              <a:rPr lang="en-GB" sz="1800" dirty="0">
                <a:solidFill>
                  <a:srgbClr val="012750"/>
                </a:solidFill>
              </a:rPr>
              <a:t> o </a:t>
            </a:r>
            <a:r>
              <a:rPr lang="en-GB" sz="1800" dirty="0" err="1">
                <a:solidFill>
                  <a:srgbClr val="012750"/>
                </a:solidFill>
              </a:rPr>
              <a:t>grantiau</a:t>
            </a:r>
            <a:r>
              <a:rPr lang="en-GB" sz="1800" dirty="0">
                <a:solidFill>
                  <a:srgbClr val="012750"/>
                </a:solidFill>
              </a:rPr>
              <a:t> </a:t>
            </a:r>
            <a:r>
              <a:rPr lang="en-GB" sz="1800" dirty="0" err="1">
                <a:solidFill>
                  <a:srgbClr val="012750"/>
                </a:solidFill>
              </a:rPr>
              <a:t>fod</a:t>
            </a:r>
            <a:r>
              <a:rPr lang="en-GB" sz="1800" dirty="0">
                <a:solidFill>
                  <a:srgbClr val="012750"/>
                </a:solidFill>
              </a:rPr>
              <a:t> </a:t>
            </a:r>
            <a:r>
              <a:rPr lang="en-GB" sz="1800" dirty="0" err="1">
                <a:solidFill>
                  <a:srgbClr val="012750"/>
                </a:solidFill>
              </a:rPr>
              <a:t>rhwng</a:t>
            </a:r>
            <a:r>
              <a:rPr lang="en-GB" sz="1800" dirty="0">
                <a:solidFill>
                  <a:srgbClr val="012750"/>
                </a:solidFill>
              </a:rPr>
              <a:t> </a:t>
            </a:r>
            <a:r>
              <a:rPr lang="en-GB" sz="1800" b="1" dirty="0">
                <a:solidFill>
                  <a:srgbClr val="012750"/>
                </a:solidFill>
              </a:rPr>
              <a:t>£1- 1.5 </a:t>
            </a:r>
            <a:r>
              <a:rPr lang="en-GB" sz="1800" b="1" dirty="0" err="1">
                <a:solidFill>
                  <a:srgbClr val="012750"/>
                </a:solidFill>
              </a:rPr>
              <a:t>miliwn</a:t>
            </a:r>
            <a:r>
              <a:rPr lang="en-GB" sz="1800" b="1" dirty="0">
                <a:solidFill>
                  <a:srgbClr val="012750"/>
                </a:solidFill>
              </a:rPr>
              <a:t>.</a:t>
            </a:r>
            <a:br>
              <a:rPr lang="en-GB" sz="1800" dirty="0">
                <a:solidFill>
                  <a:srgbClr val="012750"/>
                </a:solidFill>
              </a:rPr>
            </a:br>
            <a:br>
              <a:rPr lang="en-GB" sz="1800" dirty="0">
                <a:solidFill>
                  <a:srgbClr val="012750"/>
                </a:solidFill>
              </a:rPr>
            </a:br>
            <a:r>
              <a:rPr lang="en-GB" sz="1800" b="1" dirty="0" err="1">
                <a:solidFill>
                  <a:srgbClr val="012750"/>
                </a:solidFill>
              </a:rPr>
              <a:t>Hyd</a:t>
            </a:r>
            <a:r>
              <a:rPr lang="en-GB" sz="1800" b="1" dirty="0">
                <a:solidFill>
                  <a:srgbClr val="012750"/>
                </a:solidFill>
              </a:rPr>
              <a:t> y </a:t>
            </a:r>
            <a:r>
              <a:rPr lang="en-GB" sz="1800" b="1" dirty="0" err="1">
                <a:solidFill>
                  <a:srgbClr val="012750"/>
                </a:solidFill>
              </a:rPr>
              <a:t>grantiau</a:t>
            </a:r>
            <a:r>
              <a:rPr lang="en-GB" sz="1800" b="1" dirty="0">
                <a:solidFill>
                  <a:srgbClr val="012750"/>
                </a:solidFill>
              </a:rPr>
              <a:t>: </a:t>
            </a:r>
            <a:r>
              <a:rPr lang="en-GB" sz="1800" dirty="0" err="1">
                <a:solidFill>
                  <a:srgbClr val="012750"/>
                </a:solidFill>
              </a:rPr>
              <a:t>Bydd</a:t>
            </a:r>
            <a:r>
              <a:rPr lang="en-GB" sz="1800" dirty="0">
                <a:solidFill>
                  <a:srgbClr val="012750"/>
                </a:solidFill>
              </a:rPr>
              <a:t> y </a:t>
            </a:r>
            <a:r>
              <a:rPr lang="en-GB" sz="1800" dirty="0" err="1">
                <a:solidFill>
                  <a:srgbClr val="012750"/>
                </a:solidFill>
              </a:rPr>
              <a:t>grantiau’n</a:t>
            </a:r>
            <a:r>
              <a:rPr lang="en-GB" sz="1800" dirty="0">
                <a:solidFill>
                  <a:srgbClr val="012750"/>
                </a:solidFill>
              </a:rPr>
              <a:t> </a:t>
            </a:r>
            <a:r>
              <a:rPr lang="en-GB" sz="1800" dirty="0" err="1">
                <a:solidFill>
                  <a:srgbClr val="012750"/>
                </a:solidFill>
              </a:rPr>
              <a:t>cefnogi</a:t>
            </a:r>
            <a:r>
              <a:rPr lang="en-GB" sz="1800" dirty="0">
                <a:solidFill>
                  <a:srgbClr val="012750"/>
                </a:solidFill>
              </a:rPr>
              <a:t> </a:t>
            </a:r>
            <a:r>
              <a:rPr lang="en-GB" sz="1800" dirty="0" err="1">
                <a:solidFill>
                  <a:srgbClr val="012750"/>
                </a:solidFill>
              </a:rPr>
              <a:t>prosiectau</a:t>
            </a:r>
            <a:r>
              <a:rPr lang="en-GB" sz="1800" dirty="0">
                <a:solidFill>
                  <a:srgbClr val="012750"/>
                </a:solidFill>
              </a:rPr>
              <a:t> am </a:t>
            </a:r>
            <a:r>
              <a:rPr lang="en-GB" sz="1800" dirty="0" err="1">
                <a:solidFill>
                  <a:srgbClr val="012750"/>
                </a:solidFill>
              </a:rPr>
              <a:t>gyfnod</a:t>
            </a:r>
            <a:r>
              <a:rPr lang="en-GB" sz="1800" dirty="0">
                <a:solidFill>
                  <a:srgbClr val="012750"/>
                </a:solidFill>
              </a:rPr>
              <a:t> </a:t>
            </a:r>
            <a:r>
              <a:rPr lang="en-GB" sz="1800" dirty="0" err="1">
                <a:solidFill>
                  <a:srgbClr val="012750"/>
                </a:solidFill>
              </a:rPr>
              <a:t>rhwng</a:t>
            </a:r>
            <a:r>
              <a:rPr lang="en-GB" sz="1800" dirty="0">
                <a:solidFill>
                  <a:srgbClr val="012750"/>
                </a:solidFill>
              </a:rPr>
              <a:t> </a:t>
            </a:r>
            <a:r>
              <a:rPr lang="en-GB" sz="1800" b="1" dirty="0" err="1">
                <a:solidFill>
                  <a:srgbClr val="012750"/>
                </a:solidFill>
              </a:rPr>
              <a:t>tair</a:t>
            </a:r>
            <a:r>
              <a:rPr lang="en-GB" sz="1800" b="1" dirty="0">
                <a:solidFill>
                  <a:srgbClr val="012750"/>
                </a:solidFill>
              </a:rPr>
              <a:t> </a:t>
            </a:r>
            <a:r>
              <a:rPr lang="en-GB" sz="1800" dirty="0">
                <a:solidFill>
                  <a:srgbClr val="012750"/>
                </a:solidFill>
              </a:rPr>
              <a:t>a</a:t>
            </a:r>
            <a:r>
              <a:rPr lang="en-GB" sz="1800" b="1" dirty="0">
                <a:solidFill>
                  <a:srgbClr val="012750"/>
                </a:solidFill>
              </a:rPr>
              <a:t> </a:t>
            </a:r>
            <a:r>
              <a:rPr lang="en-GB" sz="1800" b="1" dirty="0" err="1">
                <a:solidFill>
                  <a:srgbClr val="012750"/>
                </a:solidFill>
              </a:rPr>
              <a:t>phum</a:t>
            </a:r>
            <a:r>
              <a:rPr lang="en-GB" sz="1800" b="1" dirty="0">
                <a:solidFill>
                  <a:srgbClr val="012750"/>
                </a:solidFill>
              </a:rPr>
              <a:t> </a:t>
            </a:r>
            <a:r>
              <a:rPr lang="en-GB" sz="1800" b="1" dirty="0" err="1">
                <a:solidFill>
                  <a:srgbClr val="012750"/>
                </a:solidFill>
              </a:rPr>
              <a:t>mlynedd</a:t>
            </a:r>
            <a:r>
              <a:rPr lang="en-GB" sz="1800" b="1" dirty="0">
                <a:solidFill>
                  <a:srgbClr val="012750"/>
                </a:solidFill>
              </a:rPr>
              <a:t>. </a:t>
            </a:r>
            <a:r>
              <a:rPr lang="en-GB" sz="1800" b="1" dirty="0" err="1">
                <a:solidFill>
                  <a:srgbClr val="012750"/>
                </a:solidFill>
              </a:rPr>
              <a:t>Efallai</a:t>
            </a:r>
            <a:r>
              <a:rPr lang="en-GB" sz="1800" b="1" dirty="0">
                <a:solidFill>
                  <a:srgbClr val="012750"/>
                </a:solidFill>
              </a:rPr>
              <a:t> </a:t>
            </a:r>
            <a:r>
              <a:rPr lang="en-GB" sz="1800" dirty="0" err="1">
                <a:solidFill>
                  <a:srgbClr val="012750"/>
                </a:solidFill>
              </a:rPr>
              <a:t>byddwn</a:t>
            </a:r>
            <a:r>
              <a:rPr lang="en-GB" sz="1800" dirty="0">
                <a:solidFill>
                  <a:srgbClr val="012750"/>
                </a:solidFill>
              </a:rPr>
              <a:t> </a:t>
            </a:r>
            <a:r>
              <a:rPr lang="en-GB" sz="1800" dirty="0" err="1">
                <a:solidFill>
                  <a:srgbClr val="012750"/>
                </a:solidFill>
              </a:rPr>
              <a:t>ni’n</a:t>
            </a:r>
            <a:r>
              <a:rPr lang="en-GB" sz="1800" dirty="0">
                <a:solidFill>
                  <a:srgbClr val="012750"/>
                </a:solidFill>
              </a:rPr>
              <a:t> </a:t>
            </a:r>
            <a:r>
              <a:rPr lang="en-GB" sz="1800" dirty="0" err="1">
                <a:solidFill>
                  <a:srgbClr val="012750"/>
                </a:solidFill>
              </a:rPr>
              <a:t>ariannu</a:t>
            </a:r>
            <a:r>
              <a:rPr lang="en-GB" sz="1800" dirty="0">
                <a:solidFill>
                  <a:srgbClr val="012750"/>
                </a:solidFill>
              </a:rPr>
              <a:t> </a:t>
            </a:r>
            <a:r>
              <a:rPr lang="en-GB" sz="1800" dirty="0" err="1">
                <a:solidFill>
                  <a:srgbClr val="012750"/>
                </a:solidFill>
              </a:rPr>
              <a:t>nifer</a:t>
            </a:r>
            <a:r>
              <a:rPr lang="en-GB" sz="1800" dirty="0">
                <a:solidFill>
                  <a:srgbClr val="012750"/>
                </a:solidFill>
              </a:rPr>
              <a:t> </a:t>
            </a:r>
            <a:r>
              <a:rPr lang="en-GB" sz="1800" dirty="0" err="1">
                <a:solidFill>
                  <a:srgbClr val="012750"/>
                </a:solidFill>
              </a:rPr>
              <a:t>fach</a:t>
            </a:r>
            <a:r>
              <a:rPr lang="en-GB" sz="1800" dirty="0">
                <a:solidFill>
                  <a:srgbClr val="012750"/>
                </a:solidFill>
              </a:rPr>
              <a:t> o </a:t>
            </a:r>
            <a:r>
              <a:rPr lang="en-GB" sz="1800" dirty="0" err="1">
                <a:solidFill>
                  <a:srgbClr val="012750"/>
                </a:solidFill>
              </a:rPr>
              <a:t>brosiectau</a:t>
            </a:r>
            <a:r>
              <a:rPr lang="en-GB" sz="1800" dirty="0">
                <a:solidFill>
                  <a:srgbClr val="012750"/>
                </a:solidFill>
              </a:rPr>
              <a:t> </a:t>
            </a:r>
            <a:r>
              <a:rPr lang="en-GB" sz="1800" dirty="0" err="1">
                <a:solidFill>
                  <a:srgbClr val="012750"/>
                </a:solidFill>
              </a:rPr>
              <a:t>mwy</a:t>
            </a:r>
            <a:r>
              <a:rPr lang="en-GB" sz="1800" dirty="0">
                <a:solidFill>
                  <a:srgbClr val="012750"/>
                </a:solidFill>
              </a:rPr>
              <a:t> neu </a:t>
            </a:r>
            <a:r>
              <a:rPr lang="en-GB" sz="1800" dirty="0" err="1">
                <a:solidFill>
                  <a:srgbClr val="012750"/>
                </a:solidFill>
              </a:rPr>
              <a:t>mwy</a:t>
            </a:r>
            <a:r>
              <a:rPr lang="en-GB" sz="1800" dirty="0">
                <a:solidFill>
                  <a:srgbClr val="012750"/>
                </a:solidFill>
              </a:rPr>
              <a:t> </a:t>
            </a:r>
            <a:r>
              <a:rPr lang="en-GB" sz="1800" dirty="0" err="1">
                <a:solidFill>
                  <a:srgbClr val="012750"/>
                </a:solidFill>
              </a:rPr>
              <a:t>hirdymor</a:t>
            </a:r>
            <a:r>
              <a:rPr lang="en-GB" sz="1800" dirty="0">
                <a:solidFill>
                  <a:srgbClr val="012750"/>
                </a:solidFill>
              </a:rPr>
              <a:t>.</a:t>
            </a:r>
            <a:endParaRPr lang="en-GB" dirty="0">
              <a:solidFill>
                <a:srgbClr val="000000"/>
              </a:solidFill>
            </a:endParaRPr>
          </a:p>
          <a:p>
            <a:pPr>
              <a:lnSpc>
                <a:spcPct val="100000"/>
              </a:lnSpc>
            </a:pPr>
            <a:br>
              <a:rPr lang="en-GB" sz="1800" b="1" dirty="0">
                <a:solidFill>
                  <a:srgbClr val="012750"/>
                </a:solidFill>
              </a:rPr>
            </a:br>
            <a:r>
              <a:rPr lang="en-GB" sz="1800" b="1" dirty="0" err="1">
                <a:solidFill>
                  <a:srgbClr val="012750"/>
                </a:solidFill>
              </a:rPr>
              <a:t>Cymhwysedd</a:t>
            </a:r>
            <a:r>
              <a:rPr lang="en-GB" sz="1800" b="1" dirty="0">
                <a:solidFill>
                  <a:srgbClr val="012750"/>
                </a:solidFill>
              </a:rPr>
              <a:t> </a:t>
            </a:r>
            <a:r>
              <a:rPr lang="en-GB" sz="1800" b="1" dirty="0" err="1">
                <a:solidFill>
                  <a:srgbClr val="012750"/>
                </a:solidFill>
              </a:rPr>
              <a:t>ymgeisio</a:t>
            </a:r>
            <a:r>
              <a:rPr lang="en-GB" sz="1800" b="1" dirty="0">
                <a:solidFill>
                  <a:srgbClr val="012750"/>
                </a:solidFill>
              </a:rPr>
              <a:t>: </a:t>
            </a:r>
            <a:r>
              <a:rPr lang="en-GB" sz="1800" dirty="0">
                <a:solidFill>
                  <a:srgbClr val="012750"/>
                </a:solidFill>
              </a:rPr>
              <a:t>dim </a:t>
            </a:r>
            <a:r>
              <a:rPr lang="en-GB" sz="1800" dirty="0" err="1">
                <a:solidFill>
                  <a:srgbClr val="012750"/>
                </a:solidFill>
              </a:rPr>
              <a:t>ond</a:t>
            </a:r>
            <a:r>
              <a:rPr lang="en-GB" sz="1800" dirty="0">
                <a:solidFill>
                  <a:srgbClr val="012750"/>
                </a:solidFill>
              </a:rPr>
              <a:t> </a:t>
            </a:r>
            <a:r>
              <a:rPr lang="en-GB" sz="1800" b="1" dirty="0" err="1">
                <a:solidFill>
                  <a:srgbClr val="012750"/>
                </a:solidFill>
              </a:rPr>
              <a:t>partneriaethau</a:t>
            </a:r>
            <a:r>
              <a:rPr lang="en-GB" sz="1800" b="1" dirty="0">
                <a:solidFill>
                  <a:srgbClr val="012750"/>
                </a:solidFill>
              </a:rPr>
              <a:t> </a:t>
            </a:r>
            <a:r>
              <a:rPr lang="en-GB" sz="1800" b="1" dirty="0" err="1">
                <a:solidFill>
                  <a:srgbClr val="012750"/>
                </a:solidFill>
              </a:rPr>
              <a:t>ffurfiol</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dirty="0" err="1">
                <a:solidFill>
                  <a:srgbClr val="012750"/>
                </a:solidFill>
              </a:rPr>
              <a:t>gweithio</a:t>
            </a:r>
            <a:r>
              <a:rPr lang="en-GB" sz="1800" dirty="0">
                <a:solidFill>
                  <a:srgbClr val="012750"/>
                </a:solidFill>
              </a:rPr>
              <a:t> </a:t>
            </a:r>
            <a:r>
              <a:rPr lang="en-GB" sz="1800" dirty="0" err="1">
                <a:solidFill>
                  <a:srgbClr val="012750"/>
                </a:solidFill>
              </a:rPr>
              <a:t>tuag</a:t>
            </a:r>
            <a:r>
              <a:rPr lang="en-GB" sz="1800" dirty="0">
                <a:solidFill>
                  <a:srgbClr val="012750"/>
                </a:solidFill>
              </a:rPr>
              <a:t> at </a:t>
            </a:r>
            <a:r>
              <a:rPr lang="en-GB" sz="1800" dirty="0" err="1">
                <a:solidFill>
                  <a:srgbClr val="012750"/>
                </a:solidFill>
              </a:rPr>
              <a:t>ddiben</a:t>
            </a:r>
            <a:r>
              <a:rPr lang="en-GB" sz="1800" dirty="0">
                <a:solidFill>
                  <a:srgbClr val="012750"/>
                </a:solidFill>
              </a:rPr>
              <a:t> y </a:t>
            </a:r>
            <a:r>
              <a:rPr lang="en-GB" sz="1800" dirty="0" err="1">
                <a:solidFill>
                  <a:srgbClr val="012750"/>
                </a:solidFill>
              </a:rPr>
              <a:t>cytunwyd</a:t>
            </a:r>
            <a:r>
              <a:rPr lang="en-GB" sz="1800" dirty="0">
                <a:solidFill>
                  <a:srgbClr val="012750"/>
                </a:solidFill>
              </a:rPr>
              <a:t> </a:t>
            </a:r>
            <a:r>
              <a:rPr lang="en-GB" sz="1800" dirty="0" err="1">
                <a:solidFill>
                  <a:srgbClr val="012750"/>
                </a:solidFill>
              </a:rPr>
              <a:t>arno</a:t>
            </a:r>
            <a:r>
              <a:rPr lang="en-GB" sz="1800" dirty="0">
                <a:solidFill>
                  <a:srgbClr val="012750"/>
                </a:solidFill>
              </a:rPr>
              <a:t> y </a:t>
            </a:r>
            <a:r>
              <a:rPr lang="en-GB" sz="1800" dirty="0" err="1">
                <a:solidFill>
                  <a:srgbClr val="012750"/>
                </a:solidFill>
              </a:rPr>
              <a:t>byddwn</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eu</a:t>
            </a:r>
            <a:r>
              <a:rPr lang="en-GB" sz="1800" dirty="0">
                <a:solidFill>
                  <a:srgbClr val="012750"/>
                </a:solidFill>
              </a:rPr>
              <a:t> </a:t>
            </a:r>
            <a:r>
              <a:rPr lang="en-GB" sz="1800" dirty="0" err="1">
                <a:solidFill>
                  <a:srgbClr val="012750"/>
                </a:solidFill>
              </a:rPr>
              <a:t>hariannu</a:t>
            </a:r>
            <a:r>
              <a:rPr lang="en-GB" sz="1800" dirty="0">
                <a:solidFill>
                  <a:srgbClr val="012750"/>
                </a:solidFill>
              </a:rPr>
              <a:t>. </a:t>
            </a:r>
            <a:r>
              <a:rPr lang="en-GB" sz="1800" dirty="0" err="1">
                <a:solidFill>
                  <a:srgbClr val="012750"/>
                </a:solidFill>
              </a:rPr>
              <a:t>Byddwn</a:t>
            </a:r>
            <a:r>
              <a:rPr lang="en-GB" sz="1800" dirty="0">
                <a:solidFill>
                  <a:srgbClr val="012750"/>
                </a:solidFill>
              </a:rPr>
              <a:t> </a:t>
            </a:r>
            <a:r>
              <a:rPr lang="en-GB" sz="1800" dirty="0" err="1">
                <a:solidFill>
                  <a:srgbClr val="012750"/>
                </a:solidFill>
              </a:rPr>
              <a:t>ni’n</a:t>
            </a:r>
            <a:r>
              <a:rPr lang="en-GB" sz="1800" dirty="0">
                <a:solidFill>
                  <a:srgbClr val="012750"/>
                </a:solidFill>
              </a:rPr>
              <a:t> </a:t>
            </a:r>
            <a:r>
              <a:rPr lang="en-GB" sz="1800" dirty="0" err="1">
                <a:solidFill>
                  <a:srgbClr val="012750"/>
                </a:solidFill>
              </a:rPr>
              <a:t>derbyn</a:t>
            </a:r>
            <a:r>
              <a:rPr lang="en-GB" sz="1800" dirty="0">
                <a:solidFill>
                  <a:srgbClr val="012750"/>
                </a:solidFill>
              </a:rPr>
              <a:t> </a:t>
            </a:r>
            <a:r>
              <a:rPr lang="en-GB" sz="1800" dirty="0" err="1">
                <a:solidFill>
                  <a:srgbClr val="012750"/>
                </a:solidFill>
              </a:rPr>
              <a:t>ceisiadau</a:t>
            </a:r>
            <a:r>
              <a:rPr lang="en-GB" sz="1800" dirty="0">
                <a:solidFill>
                  <a:srgbClr val="012750"/>
                </a:solidFill>
              </a:rPr>
              <a:t> o </a:t>
            </a:r>
            <a:r>
              <a:rPr lang="en-GB" sz="1800" dirty="0" err="1">
                <a:solidFill>
                  <a:srgbClr val="012750"/>
                </a:solidFill>
              </a:rPr>
              <a:t>bartneriaethau</a:t>
            </a:r>
            <a:r>
              <a:rPr lang="en-GB" sz="1800" dirty="0">
                <a:solidFill>
                  <a:srgbClr val="012750"/>
                </a:solidFill>
              </a:rPr>
              <a:t> </a:t>
            </a:r>
            <a:r>
              <a:rPr lang="en-GB" sz="1800" dirty="0" err="1">
                <a:solidFill>
                  <a:srgbClr val="012750"/>
                </a:solidFill>
              </a:rPr>
              <a:t>lleol</a:t>
            </a:r>
            <a:r>
              <a:rPr lang="en-GB" sz="1800" dirty="0">
                <a:solidFill>
                  <a:srgbClr val="012750"/>
                </a:solidFill>
              </a:rPr>
              <a:t>, </a:t>
            </a:r>
            <a:r>
              <a:rPr lang="en-GB" sz="1800" dirty="0" err="1">
                <a:solidFill>
                  <a:srgbClr val="012750"/>
                </a:solidFill>
              </a:rPr>
              <a:t>rhanbarthol</a:t>
            </a:r>
            <a:r>
              <a:rPr lang="en-GB" sz="1800" dirty="0">
                <a:solidFill>
                  <a:srgbClr val="012750"/>
                </a:solidFill>
              </a:rPr>
              <a:t>, </a:t>
            </a:r>
            <a:r>
              <a:rPr lang="en-GB" sz="1800" dirty="0" err="1">
                <a:solidFill>
                  <a:srgbClr val="012750"/>
                </a:solidFill>
              </a:rPr>
              <a:t>cenedlaethol</a:t>
            </a:r>
            <a:r>
              <a:rPr lang="en-GB" sz="1800" dirty="0">
                <a:solidFill>
                  <a:srgbClr val="012750"/>
                </a:solidFill>
              </a:rPr>
              <a:t> neu DU-</a:t>
            </a:r>
            <a:r>
              <a:rPr lang="en-GB" sz="1800" dirty="0" err="1">
                <a:solidFill>
                  <a:srgbClr val="012750"/>
                </a:solidFill>
              </a:rPr>
              <a:t>gyfan</a:t>
            </a:r>
            <a:r>
              <a:rPr lang="en-GB" sz="1800" dirty="0">
                <a:solidFill>
                  <a:srgbClr val="012750"/>
                </a:solidFill>
              </a:rPr>
              <a:t>.</a:t>
            </a:r>
            <a:br>
              <a:rPr lang="en-GB" sz="1800" dirty="0">
                <a:solidFill>
                  <a:srgbClr val="012750"/>
                </a:solidFill>
              </a:rPr>
            </a:br>
            <a:br>
              <a:rPr lang="en-GB" sz="1800" dirty="0">
                <a:solidFill>
                  <a:srgbClr val="012750"/>
                </a:solidFill>
              </a:rPr>
            </a:br>
            <a:r>
              <a:rPr lang="en-GB" sz="1800" b="1" dirty="0" err="1">
                <a:solidFill>
                  <a:srgbClr val="012750"/>
                </a:solidFill>
              </a:rPr>
              <a:t>Dyddiad</a:t>
            </a:r>
            <a:r>
              <a:rPr lang="en-GB" sz="1800" b="1" dirty="0">
                <a:solidFill>
                  <a:srgbClr val="012750"/>
                </a:solidFill>
              </a:rPr>
              <a:t> </a:t>
            </a:r>
            <a:r>
              <a:rPr lang="en-GB" sz="1800" b="1" dirty="0" err="1">
                <a:solidFill>
                  <a:srgbClr val="012750"/>
                </a:solidFill>
              </a:rPr>
              <a:t>cau</a:t>
            </a:r>
            <a:r>
              <a:rPr lang="en-GB" sz="1800" b="1" dirty="0">
                <a:solidFill>
                  <a:srgbClr val="012750"/>
                </a:solidFill>
              </a:rPr>
              <a:t> </a:t>
            </a:r>
            <a:r>
              <a:rPr lang="en-GB" sz="1800" b="1" dirty="0" err="1">
                <a:solidFill>
                  <a:srgbClr val="012750"/>
                </a:solidFill>
              </a:rPr>
              <a:t>i</a:t>
            </a:r>
            <a:r>
              <a:rPr lang="en-GB" sz="1800" b="1" dirty="0">
                <a:solidFill>
                  <a:srgbClr val="012750"/>
                </a:solidFill>
              </a:rPr>
              <a:t> </a:t>
            </a:r>
            <a:r>
              <a:rPr lang="en-GB" sz="1800" b="1" dirty="0" err="1">
                <a:solidFill>
                  <a:srgbClr val="012750"/>
                </a:solidFill>
              </a:rPr>
              <a:t>geisiadau</a:t>
            </a:r>
            <a:r>
              <a:rPr lang="en-GB" sz="1800" b="1" dirty="0">
                <a:solidFill>
                  <a:srgbClr val="012750"/>
                </a:solidFill>
              </a:rPr>
              <a:t>:</a:t>
            </a:r>
            <a:r>
              <a:rPr lang="en-GB" sz="1800" dirty="0">
                <a:solidFill>
                  <a:srgbClr val="012750"/>
                </a:solidFill>
              </a:rPr>
              <a:t> </a:t>
            </a:r>
            <a:r>
              <a:rPr lang="en-GB" sz="1800" dirty="0" err="1">
                <a:solidFill>
                  <a:srgbClr val="012750"/>
                </a:solidFill>
              </a:rPr>
              <a:t>rydym</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disgwyl</a:t>
            </a:r>
            <a:r>
              <a:rPr lang="en-GB" sz="1800" dirty="0">
                <a:solidFill>
                  <a:srgbClr val="012750"/>
                </a:solidFill>
              </a:rPr>
              <a:t> </a:t>
            </a:r>
            <a:r>
              <a:rPr lang="en-GB" sz="1800" dirty="0" err="1">
                <a:solidFill>
                  <a:srgbClr val="012750"/>
                </a:solidFill>
              </a:rPr>
              <a:t>i’r</a:t>
            </a:r>
            <a:r>
              <a:rPr lang="en-GB" sz="1800" dirty="0">
                <a:solidFill>
                  <a:srgbClr val="012750"/>
                </a:solidFill>
              </a:rPr>
              <a:t> </a:t>
            </a:r>
            <a:r>
              <a:rPr lang="en-GB" sz="1800" dirty="0" err="1">
                <a:solidFill>
                  <a:srgbClr val="012750"/>
                </a:solidFill>
              </a:rPr>
              <a:t>rhaglen</a:t>
            </a:r>
            <a:r>
              <a:rPr lang="en-GB" sz="1800" dirty="0">
                <a:solidFill>
                  <a:srgbClr val="012750"/>
                </a:solidFill>
              </a:rPr>
              <a:t> </a:t>
            </a:r>
            <a:r>
              <a:rPr lang="en-GB" sz="1800" dirty="0" err="1">
                <a:solidFill>
                  <a:srgbClr val="012750"/>
                </a:solidFill>
              </a:rPr>
              <a:t>ariannu</a:t>
            </a:r>
            <a:r>
              <a:rPr lang="en-GB" sz="1800" dirty="0">
                <a:solidFill>
                  <a:srgbClr val="012750"/>
                </a:solidFill>
              </a:rPr>
              <a:t> hon </a:t>
            </a:r>
            <a:r>
              <a:rPr lang="en-GB" sz="1800" dirty="0" err="1">
                <a:solidFill>
                  <a:srgbClr val="012750"/>
                </a:solidFill>
              </a:rPr>
              <a:t>fod</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agor</a:t>
            </a:r>
            <a:r>
              <a:rPr lang="en-GB" sz="1800" dirty="0">
                <a:solidFill>
                  <a:srgbClr val="012750"/>
                </a:solidFill>
              </a:rPr>
              <a:t> tan o </a:t>
            </a:r>
            <a:r>
              <a:rPr lang="en-GB" sz="1800" dirty="0" err="1">
                <a:solidFill>
                  <a:srgbClr val="012750"/>
                </a:solidFill>
              </a:rPr>
              <a:t>leiaf</a:t>
            </a:r>
            <a:r>
              <a:rPr lang="en-GB" sz="1800" dirty="0">
                <a:solidFill>
                  <a:srgbClr val="012750"/>
                </a:solidFill>
              </a:rPr>
              <a:t> </a:t>
            </a:r>
            <a:r>
              <a:rPr lang="en-GB" sz="1800" dirty="0" err="1">
                <a:solidFill>
                  <a:srgbClr val="012750"/>
                </a:solidFill>
              </a:rPr>
              <a:t>diwedd</a:t>
            </a:r>
            <a:r>
              <a:rPr lang="en-GB" sz="1800" b="1" dirty="0">
                <a:solidFill>
                  <a:srgbClr val="012750"/>
                </a:solidFill>
              </a:rPr>
              <a:t> mis </a:t>
            </a:r>
            <a:r>
              <a:rPr lang="en-GB" sz="1800" b="1" dirty="0" err="1">
                <a:solidFill>
                  <a:srgbClr val="012750"/>
                </a:solidFill>
              </a:rPr>
              <a:t>Rhagfyr</a:t>
            </a:r>
            <a:r>
              <a:rPr lang="en-GB" sz="1800" b="1" dirty="0">
                <a:solidFill>
                  <a:srgbClr val="012750"/>
                </a:solidFill>
              </a:rPr>
              <a:t> 2024. </a:t>
            </a:r>
          </a:p>
        </p:txBody>
      </p:sp>
    </p:spTree>
    <p:extLst>
      <p:ext uri="{BB962C8B-B14F-4D97-AF65-F5344CB8AC3E}">
        <p14:creationId xmlns:p14="http://schemas.microsoft.com/office/powerpoint/2010/main" val="4164813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6" y="111071"/>
            <a:ext cx="3587855"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Rockwell"/>
                <a:ea typeface="+mn-ea"/>
                <a:cs typeface="+mn-cs"/>
              </a:rPr>
              <a:t>Who is it for?</a:t>
            </a: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764621" y="1144402"/>
            <a:ext cx="9211078" cy="4987127"/>
          </a:xfrm>
        </p:spPr>
        <p:txBody>
          <a:bodyPr vert="horz" lIns="91440" tIns="45720" rIns="91440" bIns="45720" rtlCol="0" anchor="t">
            <a:noAutofit/>
          </a:bodyPr>
          <a:lstStyle/>
          <a:p>
            <a:pPr marL="285750" indent="-285750">
              <a:lnSpc>
                <a:spcPct val="100000"/>
              </a:lnSpc>
              <a:spcBef>
                <a:spcPts val="0"/>
              </a:spcBef>
              <a:buChar char="•"/>
            </a:pPr>
            <a:r>
              <a:rPr lang="en-GB" sz="1700">
                <a:solidFill>
                  <a:srgbClr val="012750"/>
                </a:solidFill>
              </a:rPr>
              <a:t>This funding is for</a:t>
            </a:r>
            <a:r>
              <a:rPr lang="en-GB" sz="1700" b="1">
                <a:solidFill>
                  <a:srgbClr val="012750"/>
                </a:solidFill>
              </a:rPr>
              <a:t> formal partnerships only </a:t>
            </a:r>
            <a:r>
              <a:rPr lang="en-GB" sz="1700">
                <a:solidFill>
                  <a:srgbClr val="012750"/>
                </a:solidFill>
              </a:rPr>
              <a:t>and must be able to show how they are working together towards a shared vision.</a:t>
            </a:r>
          </a:p>
          <a:p>
            <a:pPr marL="285750" indent="-285750">
              <a:lnSpc>
                <a:spcPct val="100000"/>
              </a:lnSpc>
              <a:spcBef>
                <a:spcPts val="0"/>
              </a:spcBef>
              <a:buChar char="•"/>
            </a:pPr>
            <a:endParaRPr lang="en-GB" sz="1700">
              <a:solidFill>
                <a:srgbClr val="012750"/>
              </a:solidFill>
            </a:endParaRPr>
          </a:p>
          <a:p>
            <a:pPr marL="285750" indent="-285750">
              <a:lnSpc>
                <a:spcPct val="100000"/>
              </a:lnSpc>
              <a:spcBef>
                <a:spcPts val="0"/>
              </a:spcBef>
              <a:buChar char="•"/>
            </a:pPr>
            <a:r>
              <a:rPr lang="en-GB" sz="1700">
                <a:solidFill>
                  <a:srgbClr val="012750"/>
                </a:solidFill>
              </a:rPr>
              <a:t>You </a:t>
            </a:r>
            <a:r>
              <a:rPr lang="en-GB" sz="1700" b="1">
                <a:solidFill>
                  <a:srgbClr val="012750"/>
                </a:solidFill>
              </a:rPr>
              <a:t>don’t</a:t>
            </a:r>
            <a:r>
              <a:rPr lang="en-GB" sz="1700">
                <a:solidFill>
                  <a:srgbClr val="012750"/>
                </a:solidFill>
              </a:rPr>
              <a:t> have to be a </a:t>
            </a:r>
            <a:r>
              <a:rPr lang="en-GB" sz="1700" b="1">
                <a:solidFill>
                  <a:srgbClr val="012750"/>
                </a:solidFill>
              </a:rPr>
              <a:t>climate or environmental focused group </a:t>
            </a:r>
            <a:r>
              <a:rPr lang="en-GB" sz="1700">
                <a:solidFill>
                  <a:srgbClr val="012750"/>
                </a:solidFill>
              </a:rPr>
              <a:t>to be a lead organisation. </a:t>
            </a:r>
            <a:endParaRPr lang="en-US" sz="1700">
              <a:solidFill>
                <a:srgbClr val="012750"/>
              </a:solidFill>
            </a:endParaRPr>
          </a:p>
          <a:p>
            <a:pPr marL="285750" indent="-285750">
              <a:lnSpc>
                <a:spcPct val="100000"/>
              </a:lnSpc>
              <a:spcBef>
                <a:spcPts val="0"/>
              </a:spcBef>
              <a:buChar char="•"/>
            </a:pPr>
            <a:endParaRPr lang="en-GB" sz="1700">
              <a:solidFill>
                <a:srgbClr val="012750"/>
              </a:solidFill>
            </a:endParaRPr>
          </a:p>
          <a:p>
            <a:pPr marL="285750" indent="-285750">
              <a:lnSpc>
                <a:spcPct val="100000"/>
              </a:lnSpc>
              <a:spcBef>
                <a:spcPts val="0"/>
              </a:spcBef>
              <a:buChar char="•"/>
            </a:pPr>
            <a:r>
              <a:rPr lang="en-GB" sz="1700">
                <a:solidFill>
                  <a:srgbClr val="012750"/>
                </a:solidFill>
              </a:rPr>
              <a:t>We expect projects to</a:t>
            </a:r>
            <a:r>
              <a:rPr lang="en-GB" sz="1700" b="1">
                <a:solidFill>
                  <a:srgbClr val="012750"/>
                </a:solidFill>
              </a:rPr>
              <a:t> involve the communities</a:t>
            </a:r>
            <a:r>
              <a:rPr lang="en-GB" sz="1700">
                <a:solidFill>
                  <a:srgbClr val="012750"/>
                </a:solidFill>
              </a:rPr>
              <a:t> you're working with. </a:t>
            </a:r>
          </a:p>
          <a:p>
            <a:pPr marL="285750" indent="-285750">
              <a:lnSpc>
                <a:spcPct val="100000"/>
              </a:lnSpc>
              <a:spcBef>
                <a:spcPts val="0"/>
              </a:spcBef>
              <a:buChar char="•"/>
            </a:pPr>
            <a:endParaRPr lang="en-GB" sz="1700">
              <a:solidFill>
                <a:srgbClr val="012750"/>
              </a:solidFill>
            </a:endParaRPr>
          </a:p>
          <a:p>
            <a:pPr marL="285750" indent="-285750">
              <a:lnSpc>
                <a:spcPct val="100000"/>
              </a:lnSpc>
              <a:spcBef>
                <a:spcPts val="0"/>
              </a:spcBef>
              <a:buChar char="•"/>
            </a:pPr>
            <a:r>
              <a:rPr lang="en-GB" sz="1700">
                <a:solidFill>
                  <a:srgbClr val="012750"/>
                </a:solidFill>
              </a:rPr>
              <a:t>Partnerships should work across </a:t>
            </a:r>
            <a:r>
              <a:rPr lang="en-GB" sz="1700" b="1">
                <a:solidFill>
                  <a:srgbClr val="012750"/>
                </a:solidFill>
              </a:rPr>
              <a:t>different sectors</a:t>
            </a:r>
            <a:r>
              <a:rPr lang="en-GB" sz="1700">
                <a:solidFill>
                  <a:srgbClr val="012750"/>
                </a:solidFill>
              </a:rPr>
              <a:t>. For example, community groups working with public sector or local government. We’re also interested in how the private sector could be involved, but they wouldn’t be able to receive any funding.</a:t>
            </a:r>
            <a:endParaRPr lang="en-GB" sz="1700"/>
          </a:p>
          <a:p>
            <a:pPr marL="285750" indent="-285750">
              <a:lnSpc>
                <a:spcPct val="100000"/>
              </a:lnSpc>
              <a:spcBef>
                <a:spcPts val="0"/>
              </a:spcBef>
              <a:buChar char="•"/>
            </a:pPr>
            <a:endParaRPr lang="en-GB" sz="1700" b="1">
              <a:solidFill>
                <a:srgbClr val="012750"/>
              </a:solidFill>
            </a:endParaRPr>
          </a:p>
          <a:p>
            <a:pPr marL="285750" indent="-285750">
              <a:lnSpc>
                <a:spcPct val="100000"/>
              </a:lnSpc>
              <a:spcBef>
                <a:spcPts val="0"/>
              </a:spcBef>
              <a:buChar char="•"/>
            </a:pPr>
            <a:r>
              <a:rPr lang="en-GB" sz="1700">
                <a:solidFill>
                  <a:srgbClr val="012750"/>
                </a:solidFill>
              </a:rPr>
              <a:t>Partnerships should include </a:t>
            </a:r>
            <a:r>
              <a:rPr lang="en-GB" sz="1700" b="1">
                <a:solidFill>
                  <a:srgbClr val="012750"/>
                </a:solidFill>
              </a:rPr>
              <a:t>experts</a:t>
            </a:r>
            <a:r>
              <a:rPr lang="en-GB" sz="1700">
                <a:solidFill>
                  <a:srgbClr val="012750"/>
                </a:solidFill>
              </a:rPr>
              <a:t> that can help with </a:t>
            </a:r>
            <a:r>
              <a:rPr lang="en-GB" sz="1700" b="1">
                <a:solidFill>
                  <a:srgbClr val="012750"/>
                </a:solidFill>
              </a:rPr>
              <a:t>Evaluation and Learning</a:t>
            </a:r>
            <a:r>
              <a:rPr lang="en-GB" sz="1700">
                <a:solidFill>
                  <a:srgbClr val="012750"/>
                </a:solidFill>
              </a:rPr>
              <a:t> and </a:t>
            </a:r>
            <a:r>
              <a:rPr lang="en-GB" sz="1700" b="1">
                <a:solidFill>
                  <a:srgbClr val="012750"/>
                </a:solidFill>
              </a:rPr>
              <a:t>Communications</a:t>
            </a:r>
            <a:r>
              <a:rPr lang="en-GB" sz="1700">
                <a:solidFill>
                  <a:srgbClr val="012750"/>
                </a:solidFill>
              </a:rPr>
              <a:t> (storytelling, press campaigns, social media) - this can be from your organisation or another organisation that has expertise.    </a:t>
            </a:r>
          </a:p>
          <a:p>
            <a:pPr marL="285750" indent="-285750">
              <a:lnSpc>
                <a:spcPct val="100000"/>
              </a:lnSpc>
              <a:spcBef>
                <a:spcPts val="0"/>
              </a:spcBef>
              <a:buChar char="•"/>
            </a:pPr>
            <a:endParaRPr lang="en-GB" sz="1700">
              <a:solidFill>
                <a:srgbClr val="012750"/>
              </a:solidFill>
            </a:endParaRPr>
          </a:p>
          <a:p>
            <a:pPr marL="285750" indent="-285750">
              <a:lnSpc>
                <a:spcPct val="100000"/>
              </a:lnSpc>
              <a:spcBef>
                <a:spcPts val="0"/>
              </a:spcBef>
              <a:buChar char="•"/>
            </a:pPr>
            <a:r>
              <a:rPr lang="en-GB" sz="1700" dirty="0">
                <a:solidFill>
                  <a:srgbClr val="012750"/>
                </a:solidFill>
              </a:rPr>
              <a:t>You can apply if you already have a grant from the Fund, including existing Climate </a:t>
            </a:r>
            <a:r>
              <a:rPr lang="en-GB" sz="1700">
                <a:solidFill>
                  <a:srgbClr val="012750"/>
                </a:solidFill>
              </a:rPr>
              <a:t>Action Fund grant holders, but </a:t>
            </a:r>
            <a:r>
              <a:rPr lang="en-GB" sz="1700" dirty="0">
                <a:solidFill>
                  <a:srgbClr val="012750"/>
                </a:solidFill>
              </a:rPr>
              <a:t>you will need to go through the same route as all other applicants.</a:t>
            </a:r>
            <a:endParaRPr lang="en-GB" sz="1700" dirty="0"/>
          </a:p>
        </p:txBody>
      </p:sp>
    </p:spTree>
    <p:extLst>
      <p:ext uri="{BB962C8B-B14F-4D97-AF65-F5344CB8AC3E}">
        <p14:creationId xmlns:p14="http://schemas.microsoft.com/office/powerpoint/2010/main" val="160677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6" y="111071"/>
            <a:ext cx="6526759"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err="1">
                <a:ln>
                  <a:noFill/>
                </a:ln>
                <a:solidFill>
                  <a:schemeClr val="lt1"/>
                </a:solidFill>
                <a:effectLst/>
                <a:uLnTx/>
                <a:uFillTx/>
                <a:latin typeface="Rockwell"/>
                <a:ea typeface="+mn-ea"/>
                <a:cs typeface="+mn-cs"/>
              </a:rPr>
              <a:t>Ar</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gyfer</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pwy</a:t>
            </a:r>
            <a:r>
              <a:rPr kumimoji="0" lang="en-GB" sz="2800" b="1" i="0" u="none" strike="noStrike" kern="1200" cap="none" spc="0" normalizeH="0" baseline="0" noProof="0" dirty="0">
                <a:ln>
                  <a:noFill/>
                </a:ln>
                <a:solidFill>
                  <a:schemeClr val="lt1"/>
                </a:solidFill>
                <a:effectLst/>
                <a:uLnTx/>
                <a:uFillTx/>
                <a:latin typeface="Rockwell"/>
                <a:ea typeface="+mn-ea"/>
                <a:cs typeface="+mn-cs"/>
              </a:rPr>
              <a:t> y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mae’r</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rhaglen</a:t>
            </a:r>
            <a:r>
              <a:rPr kumimoji="0" lang="en-GB" sz="2800" b="1" i="0" u="none" strike="noStrike" kern="1200" cap="none" spc="0" normalizeH="0" baseline="0" noProof="0" dirty="0">
                <a:ln>
                  <a:noFill/>
                </a:ln>
                <a:solidFill>
                  <a:schemeClr val="lt1"/>
                </a:solidFill>
                <a:effectLst/>
                <a:uLnTx/>
                <a:uFillTx/>
                <a:latin typeface="Rockwell"/>
                <a:ea typeface="+mn-ea"/>
                <a:cs typeface="+mn-cs"/>
              </a:rPr>
              <a:t>?</a:t>
            </a: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764620" y="1144402"/>
            <a:ext cx="9537619" cy="4987127"/>
          </a:xfrm>
        </p:spPr>
        <p:txBody>
          <a:bodyPr vert="horz" lIns="91440" tIns="45720" rIns="91440" bIns="45720" rtlCol="0" anchor="t">
            <a:noAutofit/>
          </a:bodyPr>
          <a:lstStyle/>
          <a:p>
            <a:pPr marL="285750" indent="-285750">
              <a:lnSpc>
                <a:spcPct val="100000"/>
              </a:lnSpc>
              <a:spcBef>
                <a:spcPts val="0"/>
              </a:spcBef>
              <a:buChar char="•"/>
            </a:pPr>
            <a:r>
              <a:rPr lang="en-GB" sz="1700" dirty="0" err="1">
                <a:solidFill>
                  <a:srgbClr val="012750"/>
                </a:solidFill>
              </a:rPr>
              <a:t>Mae’r</a:t>
            </a:r>
            <a:r>
              <a:rPr lang="en-GB" sz="1700" dirty="0">
                <a:solidFill>
                  <a:srgbClr val="012750"/>
                </a:solidFill>
              </a:rPr>
              <a:t> </a:t>
            </a:r>
            <a:r>
              <a:rPr lang="en-GB" sz="1700" dirty="0" err="1">
                <a:solidFill>
                  <a:srgbClr val="012750"/>
                </a:solidFill>
              </a:rPr>
              <a:t>grantiau</a:t>
            </a:r>
            <a:r>
              <a:rPr lang="en-GB" sz="1700" dirty="0">
                <a:solidFill>
                  <a:srgbClr val="012750"/>
                </a:solidFill>
              </a:rPr>
              <a:t> </a:t>
            </a:r>
            <a:r>
              <a:rPr lang="en-GB" sz="1700" dirty="0" err="1">
                <a:solidFill>
                  <a:srgbClr val="012750"/>
                </a:solidFill>
              </a:rPr>
              <a:t>hyn</a:t>
            </a:r>
            <a:r>
              <a:rPr lang="en-GB" sz="1700" b="1" dirty="0">
                <a:solidFill>
                  <a:srgbClr val="012750"/>
                </a:solidFill>
              </a:rPr>
              <a:t> </a:t>
            </a:r>
            <a:r>
              <a:rPr lang="en-GB" sz="1700" dirty="0" err="1">
                <a:solidFill>
                  <a:srgbClr val="012750"/>
                </a:solidFill>
              </a:rPr>
              <a:t>ar</a:t>
            </a:r>
            <a:r>
              <a:rPr lang="en-GB" sz="1700" dirty="0">
                <a:solidFill>
                  <a:srgbClr val="012750"/>
                </a:solidFill>
              </a:rPr>
              <a:t> </a:t>
            </a:r>
            <a:r>
              <a:rPr lang="en-GB" sz="1700" dirty="0" err="1">
                <a:solidFill>
                  <a:srgbClr val="012750"/>
                </a:solidFill>
              </a:rPr>
              <a:t>gyfer</a:t>
            </a:r>
            <a:r>
              <a:rPr lang="en-GB" sz="1700" dirty="0">
                <a:solidFill>
                  <a:srgbClr val="012750"/>
                </a:solidFill>
              </a:rPr>
              <a:t> </a:t>
            </a:r>
            <a:r>
              <a:rPr lang="en-GB" sz="1700" b="1" dirty="0" err="1">
                <a:solidFill>
                  <a:srgbClr val="012750"/>
                </a:solidFill>
              </a:rPr>
              <a:t>partneriaethau</a:t>
            </a:r>
            <a:r>
              <a:rPr lang="en-GB" sz="1700" b="1" dirty="0">
                <a:solidFill>
                  <a:srgbClr val="012750"/>
                </a:solidFill>
              </a:rPr>
              <a:t> </a:t>
            </a:r>
            <a:r>
              <a:rPr lang="en-GB" sz="1700" b="1" dirty="0" err="1">
                <a:solidFill>
                  <a:srgbClr val="012750"/>
                </a:solidFill>
              </a:rPr>
              <a:t>ffurfiol</a:t>
            </a:r>
            <a:r>
              <a:rPr lang="en-GB" sz="1700" b="1" dirty="0">
                <a:solidFill>
                  <a:srgbClr val="012750"/>
                </a:solidFill>
              </a:rPr>
              <a:t> </a:t>
            </a:r>
            <a:r>
              <a:rPr lang="en-GB" sz="1700" b="1" dirty="0" err="1">
                <a:solidFill>
                  <a:srgbClr val="012750"/>
                </a:solidFill>
              </a:rPr>
              <a:t>yn</a:t>
            </a:r>
            <a:r>
              <a:rPr lang="en-GB" sz="1700" b="1" dirty="0">
                <a:solidFill>
                  <a:srgbClr val="012750"/>
                </a:solidFill>
              </a:rPr>
              <a:t> </a:t>
            </a:r>
            <a:r>
              <a:rPr lang="en-GB" sz="1700" b="1" dirty="0" err="1">
                <a:solidFill>
                  <a:srgbClr val="012750"/>
                </a:solidFill>
              </a:rPr>
              <a:t>unig</a:t>
            </a:r>
            <a:r>
              <a:rPr lang="en-GB" sz="1700" b="1" dirty="0">
                <a:solidFill>
                  <a:srgbClr val="012750"/>
                </a:solidFill>
              </a:rPr>
              <a:t> </a:t>
            </a:r>
            <a:r>
              <a:rPr lang="en-GB" sz="1700" dirty="0">
                <a:solidFill>
                  <a:srgbClr val="012750"/>
                </a:solidFill>
              </a:rPr>
              <a:t>ac </a:t>
            </a:r>
            <a:r>
              <a:rPr lang="en-GB" sz="1700" dirty="0" err="1">
                <a:solidFill>
                  <a:srgbClr val="012750"/>
                </a:solidFill>
              </a:rPr>
              <a:t>mae’n</a:t>
            </a:r>
            <a:r>
              <a:rPr lang="en-GB" sz="1700" dirty="0">
                <a:solidFill>
                  <a:srgbClr val="012750"/>
                </a:solidFill>
              </a:rPr>
              <a:t> </a:t>
            </a:r>
            <a:r>
              <a:rPr lang="en-GB" sz="1700" dirty="0" err="1">
                <a:solidFill>
                  <a:srgbClr val="012750"/>
                </a:solidFill>
              </a:rPr>
              <a:t>rhaid</a:t>
            </a:r>
            <a:r>
              <a:rPr lang="en-GB" sz="1700" dirty="0">
                <a:solidFill>
                  <a:srgbClr val="012750"/>
                </a:solidFill>
              </a:rPr>
              <a:t> </a:t>
            </a:r>
            <a:r>
              <a:rPr lang="en-GB" sz="1700" dirty="0" err="1">
                <a:solidFill>
                  <a:srgbClr val="012750"/>
                </a:solidFill>
              </a:rPr>
              <a:t>iddyn</a:t>
            </a:r>
            <a:r>
              <a:rPr lang="en-GB" sz="1700" dirty="0">
                <a:solidFill>
                  <a:srgbClr val="012750"/>
                </a:solidFill>
              </a:rPr>
              <a:t> </a:t>
            </a:r>
            <a:r>
              <a:rPr lang="en-GB" sz="1700" dirty="0" err="1">
                <a:solidFill>
                  <a:srgbClr val="012750"/>
                </a:solidFill>
              </a:rPr>
              <a:t>nhw</a:t>
            </a:r>
            <a:r>
              <a:rPr lang="en-GB" sz="1700" dirty="0">
                <a:solidFill>
                  <a:srgbClr val="012750"/>
                </a:solidFill>
              </a:rPr>
              <a:t> </a:t>
            </a:r>
            <a:r>
              <a:rPr lang="en-GB" sz="1700" dirty="0" err="1">
                <a:solidFill>
                  <a:srgbClr val="012750"/>
                </a:solidFill>
              </a:rPr>
              <a:t>allu</a:t>
            </a:r>
            <a:r>
              <a:rPr lang="en-GB" sz="1700" dirty="0">
                <a:solidFill>
                  <a:srgbClr val="012750"/>
                </a:solidFill>
              </a:rPr>
              <a:t> </a:t>
            </a:r>
            <a:r>
              <a:rPr lang="en-GB" sz="1700" dirty="0" err="1">
                <a:solidFill>
                  <a:srgbClr val="012750"/>
                </a:solidFill>
              </a:rPr>
              <a:t>dangos</a:t>
            </a:r>
            <a:r>
              <a:rPr lang="en-GB" sz="1700" dirty="0">
                <a:solidFill>
                  <a:srgbClr val="012750"/>
                </a:solidFill>
              </a:rPr>
              <a:t> </a:t>
            </a:r>
            <a:r>
              <a:rPr lang="en-GB" sz="1700" dirty="0" err="1">
                <a:solidFill>
                  <a:srgbClr val="012750"/>
                </a:solidFill>
              </a:rPr>
              <a:t>sut</a:t>
            </a:r>
            <a:r>
              <a:rPr lang="en-GB" sz="1700" dirty="0">
                <a:solidFill>
                  <a:srgbClr val="012750"/>
                </a:solidFill>
              </a:rPr>
              <a:t> </a:t>
            </a:r>
            <a:r>
              <a:rPr lang="en-GB" sz="1700" dirty="0" err="1">
                <a:solidFill>
                  <a:srgbClr val="012750"/>
                </a:solidFill>
              </a:rPr>
              <a:t>maen</a:t>
            </a:r>
            <a:r>
              <a:rPr lang="en-GB" sz="1700" dirty="0">
                <a:solidFill>
                  <a:srgbClr val="012750"/>
                </a:solidFill>
              </a:rPr>
              <a:t> </a:t>
            </a:r>
            <a:r>
              <a:rPr lang="en-GB" sz="1700" dirty="0" err="1">
                <a:solidFill>
                  <a:srgbClr val="012750"/>
                </a:solidFill>
              </a:rPr>
              <a:t>nhw’n</a:t>
            </a:r>
            <a:r>
              <a:rPr lang="en-GB" sz="1700" dirty="0">
                <a:solidFill>
                  <a:srgbClr val="012750"/>
                </a:solidFill>
              </a:rPr>
              <a:t> </a:t>
            </a:r>
            <a:r>
              <a:rPr lang="en-GB" sz="1700" dirty="0" err="1">
                <a:solidFill>
                  <a:srgbClr val="012750"/>
                </a:solidFill>
              </a:rPr>
              <a:t>gweithio</a:t>
            </a:r>
            <a:r>
              <a:rPr lang="en-GB" sz="1700" dirty="0">
                <a:solidFill>
                  <a:srgbClr val="012750"/>
                </a:solidFill>
              </a:rPr>
              <a:t> </a:t>
            </a:r>
            <a:r>
              <a:rPr lang="en-GB" sz="1700" dirty="0" err="1">
                <a:solidFill>
                  <a:srgbClr val="012750"/>
                </a:solidFill>
              </a:rPr>
              <a:t>gyda’i</a:t>
            </a:r>
            <a:r>
              <a:rPr lang="en-GB" sz="1700" dirty="0">
                <a:solidFill>
                  <a:srgbClr val="012750"/>
                </a:solidFill>
              </a:rPr>
              <a:t> </a:t>
            </a:r>
            <a:r>
              <a:rPr lang="en-GB" sz="1700" dirty="0" err="1">
                <a:solidFill>
                  <a:srgbClr val="012750"/>
                </a:solidFill>
              </a:rPr>
              <a:t>gilydd</a:t>
            </a:r>
            <a:r>
              <a:rPr lang="en-GB" sz="1700" dirty="0">
                <a:solidFill>
                  <a:srgbClr val="012750"/>
                </a:solidFill>
              </a:rPr>
              <a:t> </a:t>
            </a:r>
            <a:r>
              <a:rPr lang="en-GB" sz="1700" dirty="0" err="1">
                <a:solidFill>
                  <a:srgbClr val="012750"/>
                </a:solidFill>
              </a:rPr>
              <a:t>tuag</a:t>
            </a:r>
            <a:r>
              <a:rPr lang="en-GB" sz="1700" dirty="0">
                <a:solidFill>
                  <a:srgbClr val="012750"/>
                </a:solidFill>
              </a:rPr>
              <a:t> at </a:t>
            </a:r>
            <a:r>
              <a:rPr lang="en-GB" sz="1700" dirty="0" err="1">
                <a:solidFill>
                  <a:srgbClr val="012750"/>
                </a:solidFill>
              </a:rPr>
              <a:t>weledigaeth</a:t>
            </a:r>
            <a:r>
              <a:rPr lang="en-GB" sz="1700" dirty="0">
                <a:solidFill>
                  <a:srgbClr val="012750"/>
                </a:solidFill>
              </a:rPr>
              <a:t> </a:t>
            </a:r>
            <a:r>
              <a:rPr lang="en-GB" sz="1700" dirty="0" err="1">
                <a:solidFill>
                  <a:srgbClr val="012750"/>
                </a:solidFill>
              </a:rPr>
              <a:t>cyffredin</a:t>
            </a:r>
            <a:r>
              <a:rPr lang="en-GB" sz="1700" dirty="0">
                <a:solidFill>
                  <a:srgbClr val="012750"/>
                </a:solidFill>
              </a:rPr>
              <a:t>.</a:t>
            </a:r>
          </a:p>
          <a:p>
            <a:pPr>
              <a:lnSpc>
                <a:spcPct val="100000"/>
              </a:lnSpc>
              <a:spcBef>
                <a:spcPts val="0"/>
              </a:spcBef>
            </a:pPr>
            <a:endParaRPr lang="en-GB" sz="1700" dirty="0">
              <a:solidFill>
                <a:srgbClr val="012750"/>
              </a:solidFill>
            </a:endParaRPr>
          </a:p>
          <a:p>
            <a:pPr marL="285750" indent="-285750">
              <a:lnSpc>
                <a:spcPct val="100000"/>
              </a:lnSpc>
              <a:spcBef>
                <a:spcPts val="0"/>
              </a:spcBef>
              <a:buChar char="•"/>
            </a:pPr>
            <a:r>
              <a:rPr lang="en-GB" sz="1700" b="1" dirty="0" err="1">
                <a:solidFill>
                  <a:srgbClr val="012750"/>
                </a:solidFill>
              </a:rPr>
              <a:t>Nid</a:t>
            </a:r>
            <a:r>
              <a:rPr lang="en-GB" sz="1700" dirty="0">
                <a:solidFill>
                  <a:srgbClr val="012750"/>
                </a:solidFill>
              </a:rPr>
              <a:t> </a:t>
            </a:r>
            <a:r>
              <a:rPr lang="en-GB" sz="1700" dirty="0" err="1">
                <a:solidFill>
                  <a:srgbClr val="012750"/>
                </a:solidFill>
              </a:rPr>
              <a:t>oes</a:t>
            </a:r>
            <a:r>
              <a:rPr lang="en-GB" sz="1700" dirty="0">
                <a:solidFill>
                  <a:srgbClr val="012750"/>
                </a:solidFill>
              </a:rPr>
              <a:t> </a:t>
            </a:r>
            <a:r>
              <a:rPr lang="en-GB" sz="1700" dirty="0" err="1">
                <a:solidFill>
                  <a:srgbClr val="012750"/>
                </a:solidFill>
              </a:rPr>
              <a:t>angen</a:t>
            </a:r>
            <a:r>
              <a:rPr lang="en-GB" sz="1700" dirty="0">
                <a:solidFill>
                  <a:srgbClr val="012750"/>
                </a:solidFill>
              </a:rPr>
              <a:t> </a:t>
            </a:r>
            <a:r>
              <a:rPr lang="en-GB" sz="1700" dirty="0" err="1">
                <a:solidFill>
                  <a:srgbClr val="012750"/>
                </a:solidFill>
              </a:rPr>
              <a:t>i</a:t>
            </a:r>
            <a:r>
              <a:rPr lang="en-GB" sz="1700" dirty="0">
                <a:solidFill>
                  <a:srgbClr val="012750"/>
                </a:solidFill>
              </a:rPr>
              <a:t> chi </a:t>
            </a:r>
            <a:r>
              <a:rPr lang="en-GB" sz="1700" dirty="0" err="1">
                <a:solidFill>
                  <a:srgbClr val="012750"/>
                </a:solidFill>
              </a:rPr>
              <a:t>fod</a:t>
            </a:r>
            <a:r>
              <a:rPr lang="en-GB" sz="1700" dirty="0">
                <a:solidFill>
                  <a:srgbClr val="012750"/>
                </a:solidFill>
              </a:rPr>
              <a:t> </a:t>
            </a:r>
            <a:r>
              <a:rPr lang="en-GB" sz="1700" dirty="0" err="1">
                <a:solidFill>
                  <a:srgbClr val="012750"/>
                </a:solidFill>
              </a:rPr>
              <a:t>yn</a:t>
            </a:r>
            <a:r>
              <a:rPr lang="en-GB" sz="1700" dirty="0">
                <a:solidFill>
                  <a:srgbClr val="012750"/>
                </a:solidFill>
              </a:rPr>
              <a:t> </a:t>
            </a:r>
            <a:r>
              <a:rPr lang="en-GB" sz="1700" dirty="0" err="1">
                <a:solidFill>
                  <a:srgbClr val="012750"/>
                </a:solidFill>
              </a:rPr>
              <a:t>grŵp</a:t>
            </a:r>
            <a:r>
              <a:rPr lang="en-GB" sz="1700" dirty="0">
                <a:solidFill>
                  <a:srgbClr val="012750"/>
                </a:solidFill>
              </a:rPr>
              <a:t> </a:t>
            </a:r>
            <a:r>
              <a:rPr lang="en-GB" sz="1700" dirty="0" err="1">
                <a:solidFill>
                  <a:srgbClr val="012750"/>
                </a:solidFill>
              </a:rPr>
              <a:t>sy’n</a:t>
            </a:r>
            <a:r>
              <a:rPr lang="en-GB" sz="1700" dirty="0">
                <a:solidFill>
                  <a:srgbClr val="012750"/>
                </a:solidFill>
              </a:rPr>
              <a:t> </a:t>
            </a:r>
            <a:r>
              <a:rPr lang="en-GB" sz="1700" b="1" dirty="0" err="1">
                <a:solidFill>
                  <a:srgbClr val="012750"/>
                </a:solidFill>
              </a:rPr>
              <a:t>canolbwyntio</a:t>
            </a:r>
            <a:r>
              <a:rPr lang="en-GB" sz="1700" b="1" dirty="0">
                <a:solidFill>
                  <a:srgbClr val="012750"/>
                </a:solidFill>
              </a:rPr>
              <a:t> </a:t>
            </a:r>
            <a:r>
              <a:rPr lang="en-GB" sz="1700" b="1" dirty="0" err="1">
                <a:solidFill>
                  <a:srgbClr val="012750"/>
                </a:solidFill>
              </a:rPr>
              <a:t>ar</a:t>
            </a:r>
            <a:r>
              <a:rPr lang="en-GB" sz="1700" b="1" dirty="0">
                <a:solidFill>
                  <a:srgbClr val="012750"/>
                </a:solidFill>
              </a:rPr>
              <a:t> </a:t>
            </a:r>
            <a:r>
              <a:rPr lang="en-GB" sz="1700" b="1" dirty="0" err="1">
                <a:solidFill>
                  <a:srgbClr val="012750"/>
                </a:solidFill>
              </a:rPr>
              <a:t>yr</a:t>
            </a:r>
            <a:r>
              <a:rPr lang="en-GB" sz="1700" b="1" dirty="0">
                <a:solidFill>
                  <a:srgbClr val="012750"/>
                </a:solidFill>
              </a:rPr>
              <a:t> </a:t>
            </a:r>
            <a:r>
              <a:rPr lang="en-GB" sz="1700" b="1" dirty="0" err="1">
                <a:solidFill>
                  <a:srgbClr val="012750"/>
                </a:solidFill>
              </a:rPr>
              <a:t>hinsawdd</a:t>
            </a:r>
            <a:r>
              <a:rPr lang="en-GB" sz="1700" b="1" dirty="0">
                <a:solidFill>
                  <a:srgbClr val="012750"/>
                </a:solidFill>
              </a:rPr>
              <a:t> </a:t>
            </a:r>
            <a:r>
              <a:rPr lang="en-GB" sz="1700" b="1" dirty="0" err="1">
                <a:solidFill>
                  <a:srgbClr val="012750"/>
                </a:solidFill>
              </a:rPr>
              <a:t>a’r</a:t>
            </a:r>
            <a:r>
              <a:rPr lang="en-GB" sz="1700" b="1" dirty="0">
                <a:solidFill>
                  <a:srgbClr val="012750"/>
                </a:solidFill>
              </a:rPr>
              <a:t> </a:t>
            </a:r>
            <a:r>
              <a:rPr lang="en-GB" sz="1700" b="1" dirty="0" err="1">
                <a:solidFill>
                  <a:srgbClr val="012750"/>
                </a:solidFill>
              </a:rPr>
              <a:t>amgylchedd</a:t>
            </a:r>
            <a:r>
              <a:rPr lang="en-GB" sz="1700" b="1" dirty="0">
                <a:solidFill>
                  <a:srgbClr val="012750"/>
                </a:solidFill>
              </a:rPr>
              <a:t> </a:t>
            </a:r>
            <a:r>
              <a:rPr lang="en-GB" sz="1700" dirty="0" err="1">
                <a:solidFill>
                  <a:srgbClr val="012750"/>
                </a:solidFill>
              </a:rPr>
              <a:t>i</a:t>
            </a:r>
            <a:r>
              <a:rPr lang="en-GB" sz="1700" dirty="0">
                <a:solidFill>
                  <a:srgbClr val="012750"/>
                </a:solidFill>
              </a:rPr>
              <a:t> </a:t>
            </a:r>
            <a:r>
              <a:rPr lang="en-GB" sz="1700" dirty="0" err="1">
                <a:solidFill>
                  <a:srgbClr val="012750"/>
                </a:solidFill>
              </a:rPr>
              <a:t>fod</a:t>
            </a:r>
            <a:r>
              <a:rPr lang="en-GB" sz="1700" dirty="0">
                <a:solidFill>
                  <a:srgbClr val="012750"/>
                </a:solidFill>
              </a:rPr>
              <a:t> </a:t>
            </a:r>
            <a:r>
              <a:rPr lang="en-GB" sz="1700" dirty="0" err="1">
                <a:solidFill>
                  <a:srgbClr val="012750"/>
                </a:solidFill>
              </a:rPr>
              <a:t>yn</a:t>
            </a:r>
            <a:r>
              <a:rPr lang="en-GB" sz="1700" dirty="0">
                <a:solidFill>
                  <a:srgbClr val="012750"/>
                </a:solidFill>
              </a:rPr>
              <a:t> </a:t>
            </a:r>
            <a:r>
              <a:rPr lang="en-GB" sz="1700" dirty="0" err="1">
                <a:solidFill>
                  <a:srgbClr val="012750"/>
                </a:solidFill>
              </a:rPr>
              <a:t>sefydliad</a:t>
            </a:r>
            <a:r>
              <a:rPr lang="en-GB" sz="1700" dirty="0">
                <a:solidFill>
                  <a:srgbClr val="012750"/>
                </a:solidFill>
              </a:rPr>
              <a:t> </a:t>
            </a:r>
            <a:r>
              <a:rPr lang="en-GB" sz="1700" dirty="0" err="1">
                <a:solidFill>
                  <a:srgbClr val="012750"/>
                </a:solidFill>
              </a:rPr>
              <a:t>arweiniol</a:t>
            </a:r>
            <a:r>
              <a:rPr lang="en-GB" sz="1700" dirty="0">
                <a:solidFill>
                  <a:srgbClr val="012750"/>
                </a:solidFill>
              </a:rPr>
              <a:t>.</a:t>
            </a:r>
          </a:p>
          <a:p>
            <a:pPr>
              <a:lnSpc>
                <a:spcPct val="100000"/>
              </a:lnSpc>
              <a:spcBef>
                <a:spcPts val="0"/>
              </a:spcBef>
            </a:pPr>
            <a:endParaRPr lang="en-GB" sz="1700" dirty="0">
              <a:solidFill>
                <a:srgbClr val="012750"/>
              </a:solidFill>
            </a:endParaRPr>
          </a:p>
          <a:p>
            <a:pPr marL="285750" indent="-285750">
              <a:lnSpc>
                <a:spcPct val="100000"/>
              </a:lnSpc>
              <a:spcBef>
                <a:spcPts val="0"/>
              </a:spcBef>
              <a:buChar char="•"/>
            </a:pPr>
            <a:r>
              <a:rPr lang="en-GB" sz="1700" dirty="0" err="1">
                <a:solidFill>
                  <a:srgbClr val="012750"/>
                </a:solidFill>
              </a:rPr>
              <a:t>Rydym</a:t>
            </a:r>
            <a:r>
              <a:rPr lang="en-GB" sz="1700" dirty="0">
                <a:solidFill>
                  <a:srgbClr val="012750"/>
                </a:solidFill>
              </a:rPr>
              <a:t> </a:t>
            </a:r>
            <a:r>
              <a:rPr lang="en-GB" sz="1700" dirty="0" err="1">
                <a:solidFill>
                  <a:srgbClr val="012750"/>
                </a:solidFill>
              </a:rPr>
              <a:t>yn</a:t>
            </a:r>
            <a:r>
              <a:rPr lang="en-GB" sz="1700" dirty="0">
                <a:solidFill>
                  <a:srgbClr val="012750"/>
                </a:solidFill>
              </a:rPr>
              <a:t> </a:t>
            </a:r>
            <a:r>
              <a:rPr lang="en-GB" sz="1700" dirty="0" err="1">
                <a:solidFill>
                  <a:srgbClr val="012750"/>
                </a:solidFill>
              </a:rPr>
              <a:t>disgwyl</a:t>
            </a:r>
            <a:r>
              <a:rPr lang="en-GB" sz="1700" dirty="0">
                <a:solidFill>
                  <a:srgbClr val="012750"/>
                </a:solidFill>
              </a:rPr>
              <a:t> </a:t>
            </a:r>
            <a:r>
              <a:rPr lang="en-GB" sz="1700" dirty="0" err="1">
                <a:solidFill>
                  <a:srgbClr val="012750"/>
                </a:solidFill>
              </a:rPr>
              <a:t>i</a:t>
            </a:r>
            <a:r>
              <a:rPr lang="en-GB" sz="1700" dirty="0">
                <a:solidFill>
                  <a:srgbClr val="012750"/>
                </a:solidFill>
              </a:rPr>
              <a:t> </a:t>
            </a:r>
            <a:r>
              <a:rPr lang="en-GB" sz="1700" dirty="0" err="1">
                <a:solidFill>
                  <a:srgbClr val="012750"/>
                </a:solidFill>
              </a:rPr>
              <a:t>brosiectau</a:t>
            </a:r>
            <a:r>
              <a:rPr lang="en-GB" sz="1700" dirty="0">
                <a:solidFill>
                  <a:srgbClr val="012750"/>
                </a:solidFill>
              </a:rPr>
              <a:t> </a:t>
            </a:r>
            <a:r>
              <a:rPr lang="en-GB" sz="1700" dirty="0" err="1">
                <a:solidFill>
                  <a:srgbClr val="012750"/>
                </a:solidFill>
              </a:rPr>
              <a:t>fod</a:t>
            </a:r>
            <a:r>
              <a:rPr lang="en-GB" sz="1700" dirty="0">
                <a:solidFill>
                  <a:srgbClr val="012750"/>
                </a:solidFill>
              </a:rPr>
              <a:t> </a:t>
            </a:r>
            <a:r>
              <a:rPr lang="en-GB" sz="1700" b="1" dirty="0" err="1">
                <a:solidFill>
                  <a:srgbClr val="012750"/>
                </a:solidFill>
              </a:rPr>
              <a:t>ynghlwm</a:t>
            </a:r>
            <a:r>
              <a:rPr lang="en-GB" sz="1700" b="1" dirty="0">
                <a:solidFill>
                  <a:srgbClr val="012750"/>
                </a:solidFill>
              </a:rPr>
              <a:t> </a:t>
            </a:r>
            <a:r>
              <a:rPr lang="en-GB" sz="1700" b="1" dirty="0" err="1">
                <a:solidFill>
                  <a:srgbClr val="012750"/>
                </a:solidFill>
              </a:rPr>
              <a:t>â’r</a:t>
            </a:r>
            <a:r>
              <a:rPr lang="en-GB" sz="1700" b="1" dirty="0">
                <a:solidFill>
                  <a:srgbClr val="012750"/>
                </a:solidFill>
              </a:rPr>
              <a:t> </a:t>
            </a:r>
            <a:r>
              <a:rPr lang="en-GB" sz="1700" b="1" dirty="0" err="1">
                <a:solidFill>
                  <a:srgbClr val="012750"/>
                </a:solidFill>
              </a:rPr>
              <a:t>cymunedau</a:t>
            </a:r>
            <a:r>
              <a:rPr lang="en-GB" sz="1700" b="1" dirty="0">
                <a:solidFill>
                  <a:srgbClr val="012750"/>
                </a:solidFill>
              </a:rPr>
              <a:t> </a:t>
            </a:r>
            <a:r>
              <a:rPr lang="en-GB" sz="1700" dirty="0" err="1">
                <a:solidFill>
                  <a:srgbClr val="012750"/>
                </a:solidFill>
              </a:rPr>
              <a:t>rydych</a:t>
            </a:r>
            <a:r>
              <a:rPr lang="en-GB" sz="1700" dirty="0">
                <a:solidFill>
                  <a:srgbClr val="012750"/>
                </a:solidFill>
              </a:rPr>
              <a:t> </a:t>
            </a:r>
            <a:r>
              <a:rPr lang="en-GB" sz="1700" dirty="0" err="1">
                <a:solidFill>
                  <a:srgbClr val="012750"/>
                </a:solidFill>
              </a:rPr>
              <a:t>chi’n</a:t>
            </a:r>
            <a:r>
              <a:rPr lang="en-GB" sz="1700" dirty="0">
                <a:solidFill>
                  <a:srgbClr val="012750"/>
                </a:solidFill>
              </a:rPr>
              <a:t> </a:t>
            </a:r>
            <a:r>
              <a:rPr lang="en-GB" sz="1700" dirty="0" err="1">
                <a:solidFill>
                  <a:srgbClr val="012750"/>
                </a:solidFill>
              </a:rPr>
              <a:t>gweithio</a:t>
            </a:r>
            <a:r>
              <a:rPr lang="en-GB" sz="1700" dirty="0">
                <a:solidFill>
                  <a:srgbClr val="012750"/>
                </a:solidFill>
              </a:rPr>
              <a:t> â </a:t>
            </a:r>
            <a:r>
              <a:rPr lang="en-GB" sz="1700" dirty="0" err="1">
                <a:solidFill>
                  <a:srgbClr val="012750"/>
                </a:solidFill>
              </a:rPr>
              <a:t>nhw</a:t>
            </a:r>
            <a:r>
              <a:rPr lang="en-GB" sz="1700" dirty="0">
                <a:solidFill>
                  <a:srgbClr val="012750"/>
                </a:solidFill>
              </a:rPr>
              <a:t>.</a:t>
            </a:r>
          </a:p>
          <a:p>
            <a:pPr>
              <a:lnSpc>
                <a:spcPct val="100000"/>
              </a:lnSpc>
              <a:spcBef>
                <a:spcPts val="0"/>
              </a:spcBef>
            </a:pPr>
            <a:endParaRPr lang="en-GB" sz="1700" dirty="0">
              <a:solidFill>
                <a:srgbClr val="012750"/>
              </a:solidFill>
            </a:endParaRPr>
          </a:p>
          <a:p>
            <a:pPr marL="285750" indent="-285750">
              <a:lnSpc>
                <a:spcPct val="100000"/>
              </a:lnSpc>
              <a:spcBef>
                <a:spcPts val="0"/>
              </a:spcBef>
              <a:buChar char="•"/>
            </a:pPr>
            <a:r>
              <a:rPr lang="en-GB" sz="1700" dirty="0" err="1">
                <a:solidFill>
                  <a:srgbClr val="012750"/>
                </a:solidFill>
              </a:rPr>
              <a:t>Dylai</a:t>
            </a:r>
            <a:r>
              <a:rPr lang="en-GB" sz="1700" dirty="0">
                <a:solidFill>
                  <a:srgbClr val="012750"/>
                </a:solidFill>
              </a:rPr>
              <a:t> </a:t>
            </a:r>
            <a:r>
              <a:rPr lang="en-GB" sz="1700" dirty="0" err="1">
                <a:solidFill>
                  <a:srgbClr val="012750"/>
                </a:solidFill>
              </a:rPr>
              <a:t>partneriaethau</a:t>
            </a:r>
            <a:r>
              <a:rPr lang="en-GB" sz="1700" dirty="0">
                <a:solidFill>
                  <a:srgbClr val="012750"/>
                </a:solidFill>
              </a:rPr>
              <a:t> </a:t>
            </a:r>
            <a:r>
              <a:rPr lang="en-GB" sz="1700" dirty="0" err="1">
                <a:solidFill>
                  <a:srgbClr val="012750"/>
                </a:solidFill>
              </a:rPr>
              <a:t>weithio</a:t>
            </a:r>
            <a:r>
              <a:rPr lang="en-GB" sz="1700" dirty="0">
                <a:solidFill>
                  <a:srgbClr val="012750"/>
                </a:solidFill>
              </a:rPr>
              <a:t> </a:t>
            </a:r>
            <a:r>
              <a:rPr lang="en-GB" sz="1700" dirty="0" err="1">
                <a:solidFill>
                  <a:srgbClr val="012750"/>
                </a:solidFill>
              </a:rPr>
              <a:t>ar</a:t>
            </a:r>
            <a:r>
              <a:rPr lang="en-GB" sz="1700" dirty="0">
                <a:solidFill>
                  <a:srgbClr val="012750"/>
                </a:solidFill>
              </a:rPr>
              <a:t> draws </a:t>
            </a:r>
            <a:r>
              <a:rPr lang="en-GB" sz="1700" b="1" dirty="0" err="1">
                <a:solidFill>
                  <a:srgbClr val="012750"/>
                </a:solidFill>
              </a:rPr>
              <a:t>gwahanol</a:t>
            </a:r>
            <a:r>
              <a:rPr lang="en-GB" sz="1700" b="1" dirty="0">
                <a:solidFill>
                  <a:srgbClr val="012750"/>
                </a:solidFill>
              </a:rPr>
              <a:t> </a:t>
            </a:r>
            <a:r>
              <a:rPr lang="en-GB" sz="1700" b="1" dirty="0" err="1">
                <a:solidFill>
                  <a:srgbClr val="012750"/>
                </a:solidFill>
              </a:rPr>
              <a:t>sectorau</a:t>
            </a:r>
            <a:r>
              <a:rPr lang="en-GB" sz="1700" dirty="0">
                <a:solidFill>
                  <a:srgbClr val="012750"/>
                </a:solidFill>
              </a:rPr>
              <a:t>. Er </a:t>
            </a:r>
            <a:r>
              <a:rPr lang="en-GB" sz="1700" dirty="0" err="1">
                <a:solidFill>
                  <a:srgbClr val="012750"/>
                </a:solidFill>
              </a:rPr>
              <a:t>enghraifft</a:t>
            </a:r>
            <a:r>
              <a:rPr lang="en-GB" sz="1700" dirty="0">
                <a:solidFill>
                  <a:srgbClr val="012750"/>
                </a:solidFill>
              </a:rPr>
              <a:t>, </a:t>
            </a:r>
            <a:r>
              <a:rPr lang="en-GB" sz="1700" dirty="0" err="1">
                <a:solidFill>
                  <a:srgbClr val="012750"/>
                </a:solidFill>
              </a:rPr>
              <a:t>grwpiau</a:t>
            </a:r>
            <a:r>
              <a:rPr lang="en-GB" sz="1700" dirty="0">
                <a:solidFill>
                  <a:srgbClr val="012750"/>
                </a:solidFill>
              </a:rPr>
              <a:t> </a:t>
            </a:r>
            <a:r>
              <a:rPr lang="en-GB" sz="1700" dirty="0" err="1">
                <a:solidFill>
                  <a:srgbClr val="012750"/>
                </a:solidFill>
              </a:rPr>
              <a:t>cymunedol</a:t>
            </a:r>
            <a:r>
              <a:rPr lang="en-GB" sz="1700" dirty="0">
                <a:solidFill>
                  <a:srgbClr val="012750"/>
                </a:solidFill>
              </a:rPr>
              <a:t> </a:t>
            </a:r>
            <a:r>
              <a:rPr lang="en-GB" sz="1700" dirty="0" err="1">
                <a:solidFill>
                  <a:srgbClr val="012750"/>
                </a:solidFill>
              </a:rPr>
              <a:t>sy’n</a:t>
            </a:r>
            <a:r>
              <a:rPr lang="en-GB" sz="1700" dirty="0">
                <a:solidFill>
                  <a:srgbClr val="012750"/>
                </a:solidFill>
              </a:rPr>
              <a:t> </a:t>
            </a:r>
            <a:r>
              <a:rPr lang="en-GB" sz="1700" dirty="0" err="1">
                <a:solidFill>
                  <a:srgbClr val="012750"/>
                </a:solidFill>
              </a:rPr>
              <a:t>gweithio</a:t>
            </a:r>
            <a:r>
              <a:rPr lang="en-GB" sz="1700" dirty="0">
                <a:solidFill>
                  <a:srgbClr val="012750"/>
                </a:solidFill>
              </a:rPr>
              <a:t> </a:t>
            </a:r>
            <a:r>
              <a:rPr lang="en-GB" sz="1700" dirty="0" err="1">
                <a:solidFill>
                  <a:srgbClr val="012750"/>
                </a:solidFill>
              </a:rPr>
              <a:t>gyda’r</a:t>
            </a:r>
            <a:r>
              <a:rPr lang="en-GB" sz="1700" dirty="0">
                <a:solidFill>
                  <a:srgbClr val="012750"/>
                </a:solidFill>
              </a:rPr>
              <a:t> sector </a:t>
            </a:r>
            <a:r>
              <a:rPr lang="en-GB" sz="1700" dirty="0" err="1">
                <a:solidFill>
                  <a:srgbClr val="012750"/>
                </a:solidFill>
              </a:rPr>
              <a:t>cyhoeddus</a:t>
            </a:r>
            <a:r>
              <a:rPr lang="en-GB" sz="1700" dirty="0">
                <a:solidFill>
                  <a:srgbClr val="012750"/>
                </a:solidFill>
              </a:rPr>
              <a:t> neu </a:t>
            </a:r>
            <a:r>
              <a:rPr lang="en-GB" sz="1700" dirty="0" err="1">
                <a:solidFill>
                  <a:srgbClr val="012750"/>
                </a:solidFill>
              </a:rPr>
              <a:t>lywodraeth</a:t>
            </a:r>
            <a:r>
              <a:rPr lang="en-GB" sz="1700" dirty="0">
                <a:solidFill>
                  <a:srgbClr val="012750"/>
                </a:solidFill>
              </a:rPr>
              <a:t> </a:t>
            </a:r>
            <a:r>
              <a:rPr lang="en-GB" sz="1700" dirty="0" err="1">
                <a:solidFill>
                  <a:srgbClr val="012750"/>
                </a:solidFill>
              </a:rPr>
              <a:t>leol</a:t>
            </a:r>
            <a:r>
              <a:rPr lang="en-GB" sz="1700" dirty="0">
                <a:solidFill>
                  <a:srgbClr val="012750"/>
                </a:solidFill>
              </a:rPr>
              <a:t>. Mae </a:t>
            </a:r>
            <a:r>
              <a:rPr lang="en-GB" sz="1700" dirty="0" err="1">
                <a:solidFill>
                  <a:srgbClr val="012750"/>
                </a:solidFill>
              </a:rPr>
              <a:t>diddordeb</a:t>
            </a:r>
            <a:r>
              <a:rPr lang="en-GB" sz="1700" dirty="0">
                <a:solidFill>
                  <a:srgbClr val="012750"/>
                </a:solidFill>
              </a:rPr>
              <a:t> </a:t>
            </a:r>
            <a:r>
              <a:rPr lang="en-GB" sz="1700" dirty="0" err="1">
                <a:solidFill>
                  <a:srgbClr val="012750"/>
                </a:solidFill>
              </a:rPr>
              <a:t>gennym</a:t>
            </a:r>
            <a:r>
              <a:rPr lang="en-GB" sz="1700" dirty="0">
                <a:solidFill>
                  <a:srgbClr val="012750"/>
                </a:solidFill>
              </a:rPr>
              <a:t> </a:t>
            </a:r>
            <a:r>
              <a:rPr lang="en-GB" sz="1700" dirty="0" err="1">
                <a:solidFill>
                  <a:srgbClr val="012750"/>
                </a:solidFill>
              </a:rPr>
              <a:t>hefyd</a:t>
            </a:r>
            <a:r>
              <a:rPr lang="en-GB" sz="1700" dirty="0">
                <a:solidFill>
                  <a:srgbClr val="012750"/>
                </a:solidFill>
              </a:rPr>
              <a:t> </a:t>
            </a:r>
            <a:r>
              <a:rPr lang="en-GB" sz="1700" dirty="0" err="1">
                <a:solidFill>
                  <a:srgbClr val="012750"/>
                </a:solidFill>
              </a:rPr>
              <a:t>mewn</a:t>
            </a:r>
            <a:r>
              <a:rPr lang="en-GB" sz="1700" dirty="0">
                <a:solidFill>
                  <a:srgbClr val="012750"/>
                </a:solidFill>
              </a:rPr>
              <a:t> </a:t>
            </a:r>
            <a:r>
              <a:rPr lang="en-GB" sz="1700" dirty="0" err="1">
                <a:solidFill>
                  <a:srgbClr val="012750"/>
                </a:solidFill>
              </a:rPr>
              <a:t>sut</a:t>
            </a:r>
            <a:r>
              <a:rPr lang="en-GB" sz="1700" dirty="0">
                <a:solidFill>
                  <a:srgbClr val="012750"/>
                </a:solidFill>
              </a:rPr>
              <a:t> </a:t>
            </a:r>
            <a:r>
              <a:rPr lang="en-GB" sz="1700" dirty="0" err="1">
                <a:solidFill>
                  <a:srgbClr val="012750"/>
                </a:solidFill>
              </a:rPr>
              <a:t>allai’r</a:t>
            </a:r>
            <a:r>
              <a:rPr lang="en-GB" sz="1700" dirty="0">
                <a:solidFill>
                  <a:srgbClr val="012750"/>
                </a:solidFill>
              </a:rPr>
              <a:t> sector </a:t>
            </a:r>
            <a:r>
              <a:rPr lang="en-GB" sz="1700" dirty="0" err="1">
                <a:solidFill>
                  <a:srgbClr val="012750"/>
                </a:solidFill>
              </a:rPr>
              <a:t>preifat</a:t>
            </a:r>
            <a:r>
              <a:rPr lang="en-GB" sz="1700" dirty="0">
                <a:solidFill>
                  <a:srgbClr val="012750"/>
                </a:solidFill>
              </a:rPr>
              <a:t> </a:t>
            </a:r>
            <a:r>
              <a:rPr lang="en-GB" sz="1700" dirty="0" err="1">
                <a:solidFill>
                  <a:srgbClr val="012750"/>
                </a:solidFill>
              </a:rPr>
              <a:t>gymryd</a:t>
            </a:r>
            <a:r>
              <a:rPr lang="en-GB" sz="1700" dirty="0">
                <a:solidFill>
                  <a:srgbClr val="012750"/>
                </a:solidFill>
              </a:rPr>
              <a:t> </a:t>
            </a:r>
            <a:r>
              <a:rPr lang="en-GB" sz="1700" dirty="0" err="1">
                <a:solidFill>
                  <a:srgbClr val="012750"/>
                </a:solidFill>
              </a:rPr>
              <a:t>rhan</a:t>
            </a:r>
            <a:r>
              <a:rPr lang="en-GB" sz="1700" dirty="0">
                <a:solidFill>
                  <a:srgbClr val="012750"/>
                </a:solidFill>
              </a:rPr>
              <a:t>, </a:t>
            </a:r>
            <a:r>
              <a:rPr lang="en-GB" sz="1700" dirty="0" err="1">
                <a:solidFill>
                  <a:srgbClr val="012750"/>
                </a:solidFill>
              </a:rPr>
              <a:t>ond</a:t>
            </a:r>
            <a:r>
              <a:rPr lang="en-GB" sz="1700" dirty="0">
                <a:solidFill>
                  <a:srgbClr val="012750"/>
                </a:solidFill>
              </a:rPr>
              <a:t> </a:t>
            </a:r>
            <a:r>
              <a:rPr lang="en-GB" sz="1700" dirty="0" err="1">
                <a:solidFill>
                  <a:srgbClr val="012750"/>
                </a:solidFill>
              </a:rPr>
              <a:t>ni</a:t>
            </a:r>
            <a:r>
              <a:rPr lang="en-GB" sz="1700" dirty="0">
                <a:solidFill>
                  <a:srgbClr val="012750"/>
                </a:solidFill>
              </a:rPr>
              <a:t> </a:t>
            </a:r>
            <a:r>
              <a:rPr lang="en-GB" sz="1700" dirty="0" err="1">
                <a:solidFill>
                  <a:srgbClr val="012750"/>
                </a:solidFill>
              </a:rPr>
              <a:t>fyddent</a:t>
            </a:r>
            <a:r>
              <a:rPr lang="en-GB" sz="1700" dirty="0">
                <a:solidFill>
                  <a:srgbClr val="012750"/>
                </a:solidFill>
              </a:rPr>
              <a:t> </a:t>
            </a:r>
            <a:r>
              <a:rPr lang="en-GB" sz="1700" dirty="0" err="1">
                <a:solidFill>
                  <a:srgbClr val="012750"/>
                </a:solidFill>
              </a:rPr>
              <a:t>yn</a:t>
            </a:r>
            <a:r>
              <a:rPr lang="en-GB" sz="1700" dirty="0">
                <a:solidFill>
                  <a:srgbClr val="012750"/>
                </a:solidFill>
              </a:rPr>
              <a:t> </a:t>
            </a:r>
            <a:r>
              <a:rPr lang="en-GB" sz="1700" dirty="0" err="1">
                <a:solidFill>
                  <a:srgbClr val="012750"/>
                </a:solidFill>
              </a:rPr>
              <a:t>gallu</a:t>
            </a:r>
            <a:r>
              <a:rPr lang="en-GB" sz="1700" dirty="0">
                <a:solidFill>
                  <a:srgbClr val="012750"/>
                </a:solidFill>
              </a:rPr>
              <a:t> </a:t>
            </a:r>
            <a:r>
              <a:rPr lang="en-GB" sz="1700" dirty="0" err="1">
                <a:solidFill>
                  <a:srgbClr val="012750"/>
                </a:solidFill>
              </a:rPr>
              <a:t>derbyn</a:t>
            </a:r>
            <a:r>
              <a:rPr lang="en-GB" sz="1700" dirty="0">
                <a:solidFill>
                  <a:srgbClr val="012750"/>
                </a:solidFill>
              </a:rPr>
              <a:t> </a:t>
            </a:r>
            <a:r>
              <a:rPr lang="en-GB" sz="1700" dirty="0" err="1">
                <a:solidFill>
                  <a:srgbClr val="012750"/>
                </a:solidFill>
              </a:rPr>
              <a:t>unrhyw</a:t>
            </a:r>
            <a:r>
              <a:rPr lang="en-GB" sz="1700" dirty="0">
                <a:solidFill>
                  <a:srgbClr val="012750"/>
                </a:solidFill>
              </a:rPr>
              <a:t> </a:t>
            </a:r>
            <a:r>
              <a:rPr lang="en-GB" sz="1700" dirty="0" err="1">
                <a:solidFill>
                  <a:srgbClr val="012750"/>
                </a:solidFill>
              </a:rPr>
              <a:t>arian</a:t>
            </a:r>
            <a:r>
              <a:rPr lang="en-GB" sz="1700" dirty="0">
                <a:solidFill>
                  <a:srgbClr val="012750"/>
                </a:solidFill>
              </a:rPr>
              <a:t>.</a:t>
            </a:r>
          </a:p>
          <a:p>
            <a:pPr>
              <a:lnSpc>
                <a:spcPct val="100000"/>
              </a:lnSpc>
              <a:spcBef>
                <a:spcPts val="0"/>
              </a:spcBef>
            </a:pPr>
            <a:endParaRPr lang="en-GB" sz="1700" b="1" dirty="0">
              <a:solidFill>
                <a:srgbClr val="012750"/>
              </a:solidFill>
            </a:endParaRPr>
          </a:p>
          <a:p>
            <a:pPr marL="285750" indent="-285750">
              <a:lnSpc>
                <a:spcPct val="100000"/>
              </a:lnSpc>
              <a:spcBef>
                <a:spcPts val="0"/>
              </a:spcBef>
              <a:buChar char="•"/>
            </a:pPr>
            <a:r>
              <a:rPr lang="en-GB" sz="1700" dirty="0" err="1">
                <a:solidFill>
                  <a:srgbClr val="012750"/>
                </a:solidFill>
              </a:rPr>
              <a:t>Dylai</a:t>
            </a:r>
            <a:r>
              <a:rPr lang="en-GB" sz="1700" dirty="0">
                <a:solidFill>
                  <a:srgbClr val="012750"/>
                </a:solidFill>
              </a:rPr>
              <a:t> </a:t>
            </a:r>
            <a:r>
              <a:rPr lang="en-GB" sz="1700" dirty="0" err="1">
                <a:solidFill>
                  <a:srgbClr val="012750"/>
                </a:solidFill>
              </a:rPr>
              <a:t>partneriaethau</a:t>
            </a:r>
            <a:r>
              <a:rPr lang="en-GB" sz="1700" dirty="0">
                <a:solidFill>
                  <a:srgbClr val="012750"/>
                </a:solidFill>
              </a:rPr>
              <a:t> </a:t>
            </a:r>
            <a:r>
              <a:rPr lang="en-GB" sz="1700" dirty="0" err="1">
                <a:solidFill>
                  <a:srgbClr val="012750"/>
                </a:solidFill>
              </a:rPr>
              <a:t>gynnwys</a:t>
            </a:r>
            <a:r>
              <a:rPr lang="en-GB" sz="1700" dirty="0">
                <a:solidFill>
                  <a:srgbClr val="012750"/>
                </a:solidFill>
              </a:rPr>
              <a:t> </a:t>
            </a:r>
            <a:r>
              <a:rPr lang="en-GB" sz="1700" b="1" dirty="0" err="1">
                <a:solidFill>
                  <a:srgbClr val="012750"/>
                </a:solidFill>
              </a:rPr>
              <a:t>arbenigwyr</a:t>
            </a:r>
            <a:r>
              <a:rPr lang="en-GB" sz="1700" dirty="0">
                <a:solidFill>
                  <a:srgbClr val="012750"/>
                </a:solidFill>
              </a:rPr>
              <a:t> </a:t>
            </a:r>
            <a:r>
              <a:rPr lang="en-GB" sz="1700" dirty="0" err="1">
                <a:solidFill>
                  <a:srgbClr val="012750"/>
                </a:solidFill>
              </a:rPr>
              <a:t>sy’n</a:t>
            </a:r>
            <a:r>
              <a:rPr lang="en-GB" sz="1700" dirty="0">
                <a:solidFill>
                  <a:srgbClr val="012750"/>
                </a:solidFill>
              </a:rPr>
              <a:t> </a:t>
            </a:r>
            <a:r>
              <a:rPr lang="en-GB" sz="1700" dirty="0" err="1">
                <a:solidFill>
                  <a:srgbClr val="012750"/>
                </a:solidFill>
              </a:rPr>
              <a:t>gallu</a:t>
            </a:r>
            <a:r>
              <a:rPr lang="en-GB" sz="1700" dirty="0">
                <a:solidFill>
                  <a:srgbClr val="012750"/>
                </a:solidFill>
              </a:rPr>
              <a:t> </a:t>
            </a:r>
            <a:r>
              <a:rPr lang="en-GB" sz="1700" dirty="0" err="1">
                <a:solidFill>
                  <a:srgbClr val="012750"/>
                </a:solidFill>
              </a:rPr>
              <a:t>helpu</a:t>
            </a:r>
            <a:r>
              <a:rPr lang="en-GB" sz="1700" dirty="0">
                <a:solidFill>
                  <a:srgbClr val="012750"/>
                </a:solidFill>
              </a:rPr>
              <a:t> </a:t>
            </a:r>
            <a:r>
              <a:rPr lang="en-GB" sz="1700" dirty="0" err="1">
                <a:solidFill>
                  <a:srgbClr val="012750"/>
                </a:solidFill>
              </a:rPr>
              <a:t>gyda</a:t>
            </a:r>
            <a:r>
              <a:rPr lang="en-GB" sz="1700" dirty="0">
                <a:solidFill>
                  <a:srgbClr val="012750"/>
                </a:solidFill>
              </a:rPr>
              <a:t> </a:t>
            </a:r>
            <a:r>
              <a:rPr lang="en-GB" sz="1700" b="1" dirty="0" err="1">
                <a:solidFill>
                  <a:srgbClr val="012750"/>
                </a:solidFill>
              </a:rPr>
              <a:t>Gwerthuso</a:t>
            </a:r>
            <a:r>
              <a:rPr lang="en-GB" sz="1700" b="1" dirty="0">
                <a:solidFill>
                  <a:srgbClr val="012750"/>
                </a:solidFill>
              </a:rPr>
              <a:t> a </a:t>
            </a:r>
            <a:r>
              <a:rPr lang="en-GB" sz="1700" b="1" dirty="0" err="1">
                <a:solidFill>
                  <a:srgbClr val="012750"/>
                </a:solidFill>
              </a:rPr>
              <a:t>Dysgu</a:t>
            </a:r>
            <a:r>
              <a:rPr lang="en-GB" sz="1700" dirty="0">
                <a:solidFill>
                  <a:srgbClr val="012750"/>
                </a:solidFill>
              </a:rPr>
              <a:t> a </a:t>
            </a:r>
            <a:r>
              <a:rPr lang="en-GB" sz="1700" b="1" dirty="0" err="1">
                <a:solidFill>
                  <a:srgbClr val="012750"/>
                </a:solidFill>
              </a:rPr>
              <a:t>Chyfathrebu</a:t>
            </a:r>
            <a:r>
              <a:rPr lang="en-GB" sz="1700" dirty="0">
                <a:solidFill>
                  <a:srgbClr val="012750"/>
                </a:solidFill>
              </a:rPr>
              <a:t> (</a:t>
            </a:r>
            <a:r>
              <a:rPr lang="en-GB" sz="1700" dirty="0" err="1">
                <a:solidFill>
                  <a:srgbClr val="012750"/>
                </a:solidFill>
              </a:rPr>
              <a:t>adrodd</a:t>
            </a:r>
            <a:r>
              <a:rPr lang="en-GB" sz="1700" dirty="0">
                <a:solidFill>
                  <a:srgbClr val="012750"/>
                </a:solidFill>
              </a:rPr>
              <a:t> </a:t>
            </a:r>
            <a:r>
              <a:rPr lang="en-GB" sz="1700" dirty="0" err="1">
                <a:solidFill>
                  <a:srgbClr val="012750"/>
                </a:solidFill>
              </a:rPr>
              <a:t>straeon</a:t>
            </a:r>
            <a:r>
              <a:rPr lang="en-GB" sz="1700" dirty="0">
                <a:solidFill>
                  <a:srgbClr val="012750"/>
                </a:solidFill>
              </a:rPr>
              <a:t>, </a:t>
            </a:r>
            <a:r>
              <a:rPr lang="en-GB" sz="1700" dirty="0" err="1">
                <a:solidFill>
                  <a:srgbClr val="012750"/>
                </a:solidFill>
              </a:rPr>
              <a:t>ymgyrchoedd</a:t>
            </a:r>
            <a:r>
              <a:rPr lang="en-GB" sz="1700" dirty="0">
                <a:solidFill>
                  <a:srgbClr val="012750"/>
                </a:solidFill>
              </a:rPr>
              <a:t> </a:t>
            </a:r>
            <a:r>
              <a:rPr lang="en-GB" sz="1700" dirty="0" err="1">
                <a:solidFill>
                  <a:srgbClr val="012750"/>
                </a:solidFill>
              </a:rPr>
              <a:t>yn</a:t>
            </a:r>
            <a:r>
              <a:rPr lang="en-GB" sz="1700" dirty="0">
                <a:solidFill>
                  <a:srgbClr val="012750"/>
                </a:solidFill>
              </a:rPr>
              <a:t> y </a:t>
            </a:r>
            <a:r>
              <a:rPr lang="en-GB" sz="1700" dirty="0" err="1">
                <a:solidFill>
                  <a:srgbClr val="012750"/>
                </a:solidFill>
              </a:rPr>
              <a:t>wasg</a:t>
            </a:r>
            <a:r>
              <a:rPr lang="en-GB" sz="1700" dirty="0">
                <a:solidFill>
                  <a:srgbClr val="012750"/>
                </a:solidFill>
              </a:rPr>
              <a:t>, y </a:t>
            </a:r>
            <a:r>
              <a:rPr lang="en-GB" sz="1700" dirty="0" err="1">
                <a:solidFill>
                  <a:srgbClr val="012750"/>
                </a:solidFill>
              </a:rPr>
              <a:t>cyfryngau</a:t>
            </a:r>
            <a:r>
              <a:rPr lang="en-GB" sz="1700" dirty="0">
                <a:solidFill>
                  <a:srgbClr val="012750"/>
                </a:solidFill>
              </a:rPr>
              <a:t> </a:t>
            </a:r>
            <a:r>
              <a:rPr lang="en-GB" sz="1700" dirty="0" err="1">
                <a:solidFill>
                  <a:srgbClr val="012750"/>
                </a:solidFill>
              </a:rPr>
              <a:t>cymdeithasol</a:t>
            </a:r>
            <a:r>
              <a:rPr lang="en-GB" sz="1700" dirty="0">
                <a:solidFill>
                  <a:srgbClr val="012750"/>
                </a:solidFill>
              </a:rPr>
              <a:t>) – gall </a:t>
            </a:r>
            <a:r>
              <a:rPr lang="en-GB" sz="1700" dirty="0" err="1">
                <a:solidFill>
                  <a:srgbClr val="012750"/>
                </a:solidFill>
              </a:rPr>
              <a:t>hyn</a:t>
            </a:r>
            <a:r>
              <a:rPr lang="en-GB" sz="1700" dirty="0">
                <a:solidFill>
                  <a:srgbClr val="012750"/>
                </a:solidFill>
              </a:rPr>
              <a:t> </a:t>
            </a:r>
            <a:r>
              <a:rPr lang="en-GB" sz="1700" dirty="0" err="1">
                <a:solidFill>
                  <a:srgbClr val="012750"/>
                </a:solidFill>
              </a:rPr>
              <a:t>fod</a:t>
            </a:r>
            <a:r>
              <a:rPr lang="en-GB" sz="1700" dirty="0">
                <a:solidFill>
                  <a:srgbClr val="012750"/>
                </a:solidFill>
              </a:rPr>
              <a:t> </a:t>
            </a:r>
            <a:r>
              <a:rPr lang="en-GB" sz="1700" dirty="0" err="1">
                <a:solidFill>
                  <a:srgbClr val="012750"/>
                </a:solidFill>
              </a:rPr>
              <a:t>o’ch</a:t>
            </a:r>
            <a:r>
              <a:rPr lang="en-GB" sz="1700" dirty="0">
                <a:solidFill>
                  <a:srgbClr val="012750"/>
                </a:solidFill>
              </a:rPr>
              <a:t> </a:t>
            </a:r>
            <a:r>
              <a:rPr lang="en-GB" sz="1700" dirty="0" err="1">
                <a:solidFill>
                  <a:srgbClr val="012750"/>
                </a:solidFill>
              </a:rPr>
              <a:t>sefydliad</a:t>
            </a:r>
            <a:r>
              <a:rPr lang="en-GB" sz="1700" dirty="0">
                <a:solidFill>
                  <a:srgbClr val="012750"/>
                </a:solidFill>
              </a:rPr>
              <a:t> neu </a:t>
            </a:r>
            <a:r>
              <a:rPr lang="en-GB" sz="1700" dirty="0" err="1">
                <a:solidFill>
                  <a:srgbClr val="012750"/>
                </a:solidFill>
              </a:rPr>
              <a:t>sefydliad</a:t>
            </a:r>
            <a:r>
              <a:rPr lang="en-GB" sz="1700" dirty="0">
                <a:solidFill>
                  <a:srgbClr val="012750"/>
                </a:solidFill>
              </a:rPr>
              <a:t> </a:t>
            </a:r>
            <a:r>
              <a:rPr lang="en-GB" sz="1700" dirty="0" err="1">
                <a:solidFill>
                  <a:srgbClr val="012750"/>
                </a:solidFill>
              </a:rPr>
              <a:t>arall</a:t>
            </a:r>
            <a:r>
              <a:rPr lang="en-GB" sz="1700" dirty="0">
                <a:solidFill>
                  <a:srgbClr val="012750"/>
                </a:solidFill>
              </a:rPr>
              <a:t> </a:t>
            </a:r>
            <a:r>
              <a:rPr lang="en-GB" sz="1700" dirty="0" err="1">
                <a:solidFill>
                  <a:srgbClr val="012750"/>
                </a:solidFill>
              </a:rPr>
              <a:t>sydd</a:t>
            </a:r>
            <a:r>
              <a:rPr lang="en-GB" sz="1700" dirty="0">
                <a:solidFill>
                  <a:srgbClr val="012750"/>
                </a:solidFill>
              </a:rPr>
              <a:t> ag </a:t>
            </a:r>
            <a:r>
              <a:rPr lang="en-GB" sz="1700" dirty="0" err="1">
                <a:solidFill>
                  <a:srgbClr val="012750"/>
                </a:solidFill>
              </a:rPr>
              <a:t>arbenigedd</a:t>
            </a:r>
            <a:r>
              <a:rPr lang="en-GB" sz="1700" dirty="0">
                <a:solidFill>
                  <a:srgbClr val="012750"/>
                </a:solidFill>
              </a:rPr>
              <a:t>.</a:t>
            </a:r>
          </a:p>
          <a:p>
            <a:pPr>
              <a:lnSpc>
                <a:spcPct val="100000"/>
              </a:lnSpc>
              <a:spcBef>
                <a:spcPts val="0"/>
              </a:spcBef>
            </a:pPr>
            <a:endParaRPr lang="en-GB" sz="1700" dirty="0">
              <a:solidFill>
                <a:srgbClr val="012750"/>
              </a:solidFill>
            </a:endParaRPr>
          </a:p>
          <a:p>
            <a:pPr marL="285750" indent="-285750">
              <a:lnSpc>
                <a:spcPct val="100000"/>
              </a:lnSpc>
              <a:spcBef>
                <a:spcPts val="0"/>
              </a:spcBef>
              <a:buChar char="•"/>
            </a:pPr>
            <a:r>
              <a:rPr lang="en-GB" sz="1700" dirty="0" err="1">
                <a:solidFill>
                  <a:srgbClr val="012750"/>
                </a:solidFill>
              </a:rPr>
              <a:t>Gallwch</a:t>
            </a:r>
            <a:r>
              <a:rPr lang="en-GB" sz="1700" dirty="0">
                <a:solidFill>
                  <a:srgbClr val="012750"/>
                </a:solidFill>
              </a:rPr>
              <a:t> </a:t>
            </a:r>
            <a:r>
              <a:rPr lang="en-GB" sz="1700" dirty="0" err="1">
                <a:solidFill>
                  <a:srgbClr val="012750"/>
                </a:solidFill>
              </a:rPr>
              <a:t>ymgeisio</a:t>
            </a:r>
            <a:r>
              <a:rPr lang="en-GB" sz="1700" dirty="0">
                <a:solidFill>
                  <a:srgbClr val="012750"/>
                </a:solidFill>
              </a:rPr>
              <a:t> </a:t>
            </a:r>
            <a:r>
              <a:rPr lang="en-GB" sz="1700" dirty="0" err="1">
                <a:solidFill>
                  <a:srgbClr val="012750"/>
                </a:solidFill>
              </a:rPr>
              <a:t>os</a:t>
            </a:r>
            <a:r>
              <a:rPr lang="en-GB" sz="1700" dirty="0">
                <a:solidFill>
                  <a:srgbClr val="012750"/>
                </a:solidFill>
              </a:rPr>
              <a:t> </a:t>
            </a:r>
            <a:r>
              <a:rPr lang="en-GB" sz="1700" dirty="0" err="1">
                <a:solidFill>
                  <a:srgbClr val="012750"/>
                </a:solidFill>
              </a:rPr>
              <a:t>oes</a:t>
            </a:r>
            <a:r>
              <a:rPr lang="en-GB" sz="1700" dirty="0">
                <a:solidFill>
                  <a:srgbClr val="012750"/>
                </a:solidFill>
              </a:rPr>
              <a:t> </a:t>
            </a:r>
            <a:r>
              <a:rPr lang="en-GB" sz="1700" dirty="0" err="1">
                <a:solidFill>
                  <a:srgbClr val="012750"/>
                </a:solidFill>
              </a:rPr>
              <a:t>gennych</a:t>
            </a:r>
            <a:r>
              <a:rPr lang="en-GB" sz="1700" dirty="0">
                <a:solidFill>
                  <a:srgbClr val="012750"/>
                </a:solidFill>
              </a:rPr>
              <a:t> grant </a:t>
            </a:r>
            <a:r>
              <a:rPr lang="en-GB" sz="1700" dirty="0" err="1">
                <a:solidFill>
                  <a:srgbClr val="012750"/>
                </a:solidFill>
              </a:rPr>
              <a:t>gan</a:t>
            </a:r>
            <a:r>
              <a:rPr lang="en-GB" sz="1700" dirty="0">
                <a:solidFill>
                  <a:srgbClr val="012750"/>
                </a:solidFill>
              </a:rPr>
              <a:t> y </a:t>
            </a:r>
            <a:r>
              <a:rPr lang="en-GB" sz="1700" dirty="0" err="1">
                <a:solidFill>
                  <a:srgbClr val="012750"/>
                </a:solidFill>
              </a:rPr>
              <a:t>Gronfa’n</a:t>
            </a:r>
            <a:r>
              <a:rPr lang="en-GB" sz="1700" dirty="0">
                <a:solidFill>
                  <a:srgbClr val="012750"/>
                </a:solidFill>
              </a:rPr>
              <a:t> </a:t>
            </a:r>
            <a:r>
              <a:rPr lang="en-GB" sz="1700" dirty="0" err="1">
                <a:solidFill>
                  <a:srgbClr val="012750"/>
                </a:solidFill>
              </a:rPr>
              <a:t>barod</a:t>
            </a:r>
            <a:r>
              <a:rPr lang="en-GB" sz="1700" dirty="0">
                <a:solidFill>
                  <a:srgbClr val="012750"/>
                </a:solidFill>
              </a:rPr>
              <a:t>, </a:t>
            </a:r>
            <a:r>
              <a:rPr lang="en-GB" sz="1700" dirty="0" err="1">
                <a:solidFill>
                  <a:srgbClr val="012750"/>
                </a:solidFill>
              </a:rPr>
              <a:t>gan</a:t>
            </a:r>
            <a:r>
              <a:rPr lang="en-GB" sz="1700" dirty="0">
                <a:solidFill>
                  <a:srgbClr val="012750"/>
                </a:solidFill>
              </a:rPr>
              <a:t> </a:t>
            </a:r>
            <a:r>
              <a:rPr lang="en-GB" sz="1700" dirty="0" err="1">
                <a:solidFill>
                  <a:srgbClr val="012750"/>
                </a:solidFill>
              </a:rPr>
              <a:t>gynnwys</a:t>
            </a:r>
            <a:r>
              <a:rPr lang="en-GB" sz="1700" dirty="0">
                <a:solidFill>
                  <a:srgbClr val="012750"/>
                </a:solidFill>
              </a:rPr>
              <a:t> </a:t>
            </a:r>
            <a:r>
              <a:rPr lang="en-GB" sz="1700" dirty="0" err="1">
                <a:solidFill>
                  <a:srgbClr val="012750"/>
                </a:solidFill>
              </a:rPr>
              <a:t>prosiectau’r</a:t>
            </a:r>
            <a:r>
              <a:rPr lang="en-GB" sz="1700" dirty="0">
                <a:solidFill>
                  <a:srgbClr val="012750"/>
                </a:solidFill>
              </a:rPr>
              <a:t> </a:t>
            </a:r>
            <a:r>
              <a:rPr lang="en-GB" sz="1700" dirty="0" err="1">
                <a:solidFill>
                  <a:srgbClr val="012750"/>
                </a:solidFill>
              </a:rPr>
              <a:t>Gronfa</a:t>
            </a:r>
            <a:r>
              <a:rPr lang="en-GB" sz="1700" dirty="0">
                <a:solidFill>
                  <a:srgbClr val="012750"/>
                </a:solidFill>
              </a:rPr>
              <a:t> </a:t>
            </a:r>
            <a:r>
              <a:rPr lang="en-GB" sz="1700" dirty="0" err="1">
                <a:solidFill>
                  <a:srgbClr val="012750"/>
                </a:solidFill>
              </a:rPr>
              <a:t>Gweithredu</a:t>
            </a:r>
            <a:r>
              <a:rPr lang="en-GB" sz="1700" dirty="0">
                <a:solidFill>
                  <a:srgbClr val="012750"/>
                </a:solidFill>
              </a:rPr>
              <a:t> </a:t>
            </a:r>
            <a:r>
              <a:rPr lang="en-GB" sz="1700" dirty="0" err="1">
                <a:solidFill>
                  <a:srgbClr val="012750"/>
                </a:solidFill>
              </a:rPr>
              <a:t>Hinsawdd</a:t>
            </a:r>
            <a:r>
              <a:rPr lang="en-GB" sz="1700" dirty="0">
                <a:solidFill>
                  <a:srgbClr val="012750"/>
                </a:solidFill>
              </a:rPr>
              <a:t> </a:t>
            </a:r>
            <a:r>
              <a:rPr lang="en-GB" sz="1700" dirty="0" err="1">
                <a:solidFill>
                  <a:srgbClr val="012750"/>
                </a:solidFill>
              </a:rPr>
              <a:t>sy’n</a:t>
            </a:r>
            <a:r>
              <a:rPr lang="en-GB" sz="1700" dirty="0">
                <a:solidFill>
                  <a:srgbClr val="012750"/>
                </a:solidFill>
              </a:rPr>
              <a:t> </a:t>
            </a:r>
            <a:r>
              <a:rPr lang="en-GB" sz="1700" dirty="0" err="1">
                <a:solidFill>
                  <a:srgbClr val="012750"/>
                </a:solidFill>
              </a:rPr>
              <a:t>bodoli’n</a:t>
            </a:r>
            <a:r>
              <a:rPr lang="en-GB" sz="1700" dirty="0">
                <a:solidFill>
                  <a:srgbClr val="012750"/>
                </a:solidFill>
              </a:rPr>
              <a:t> </a:t>
            </a:r>
            <a:r>
              <a:rPr lang="en-GB" sz="1700" dirty="0" err="1">
                <a:solidFill>
                  <a:srgbClr val="012750"/>
                </a:solidFill>
              </a:rPr>
              <a:t>barod</a:t>
            </a:r>
            <a:r>
              <a:rPr lang="en-GB" sz="1700" dirty="0">
                <a:solidFill>
                  <a:srgbClr val="012750"/>
                </a:solidFill>
              </a:rPr>
              <a:t>, </a:t>
            </a:r>
            <a:r>
              <a:rPr lang="en-GB" sz="1700" dirty="0" err="1">
                <a:solidFill>
                  <a:srgbClr val="012750"/>
                </a:solidFill>
              </a:rPr>
              <a:t>ond</a:t>
            </a:r>
            <a:r>
              <a:rPr lang="en-GB" sz="1700" dirty="0">
                <a:solidFill>
                  <a:srgbClr val="012750"/>
                </a:solidFill>
              </a:rPr>
              <a:t> </a:t>
            </a:r>
            <a:r>
              <a:rPr lang="en-GB" sz="1700" dirty="0" err="1">
                <a:solidFill>
                  <a:srgbClr val="012750"/>
                </a:solidFill>
              </a:rPr>
              <a:t>bydd</a:t>
            </a:r>
            <a:r>
              <a:rPr lang="en-GB" sz="1700" dirty="0">
                <a:solidFill>
                  <a:srgbClr val="012750"/>
                </a:solidFill>
              </a:rPr>
              <a:t> </a:t>
            </a:r>
            <a:r>
              <a:rPr lang="en-GB" sz="1700" dirty="0" err="1">
                <a:solidFill>
                  <a:srgbClr val="012750"/>
                </a:solidFill>
              </a:rPr>
              <a:t>angen</a:t>
            </a:r>
            <a:r>
              <a:rPr lang="en-GB" sz="1700" dirty="0">
                <a:solidFill>
                  <a:srgbClr val="012750"/>
                </a:solidFill>
              </a:rPr>
              <a:t> </a:t>
            </a:r>
            <a:r>
              <a:rPr lang="en-GB" sz="1700" dirty="0" err="1">
                <a:solidFill>
                  <a:srgbClr val="012750"/>
                </a:solidFill>
              </a:rPr>
              <a:t>i</a:t>
            </a:r>
            <a:r>
              <a:rPr lang="en-GB" sz="1700" dirty="0">
                <a:solidFill>
                  <a:srgbClr val="012750"/>
                </a:solidFill>
              </a:rPr>
              <a:t> chi </a:t>
            </a:r>
            <a:r>
              <a:rPr lang="en-GB" sz="1700" dirty="0" err="1">
                <a:solidFill>
                  <a:srgbClr val="012750"/>
                </a:solidFill>
              </a:rPr>
              <a:t>fynd</a:t>
            </a:r>
            <a:r>
              <a:rPr lang="en-GB" sz="1700" dirty="0">
                <a:solidFill>
                  <a:srgbClr val="012750"/>
                </a:solidFill>
              </a:rPr>
              <a:t> </a:t>
            </a:r>
            <a:r>
              <a:rPr lang="en-GB" sz="1700" dirty="0" err="1">
                <a:solidFill>
                  <a:srgbClr val="012750"/>
                </a:solidFill>
              </a:rPr>
              <a:t>drwy’r</a:t>
            </a:r>
            <a:r>
              <a:rPr lang="en-GB" sz="1700" dirty="0">
                <a:solidFill>
                  <a:srgbClr val="012750"/>
                </a:solidFill>
              </a:rPr>
              <a:t> un broses </a:t>
            </a:r>
            <a:r>
              <a:rPr lang="en-GB" sz="1700" dirty="0" err="1">
                <a:solidFill>
                  <a:srgbClr val="012750"/>
                </a:solidFill>
              </a:rPr>
              <a:t>â’r</a:t>
            </a:r>
            <a:r>
              <a:rPr lang="en-GB" sz="1700" dirty="0">
                <a:solidFill>
                  <a:srgbClr val="012750"/>
                </a:solidFill>
              </a:rPr>
              <a:t> </a:t>
            </a:r>
            <a:r>
              <a:rPr lang="en-GB" sz="1700" dirty="0" err="1">
                <a:solidFill>
                  <a:srgbClr val="012750"/>
                </a:solidFill>
              </a:rPr>
              <a:t>ymgeiswyr</a:t>
            </a:r>
            <a:r>
              <a:rPr lang="en-GB" sz="1700" dirty="0">
                <a:solidFill>
                  <a:srgbClr val="012750"/>
                </a:solidFill>
              </a:rPr>
              <a:t> </a:t>
            </a:r>
            <a:r>
              <a:rPr lang="en-GB" sz="1700" dirty="0" err="1">
                <a:solidFill>
                  <a:srgbClr val="012750"/>
                </a:solidFill>
              </a:rPr>
              <a:t>eraill</a:t>
            </a:r>
            <a:r>
              <a:rPr lang="en-GB" sz="1700" dirty="0">
                <a:solidFill>
                  <a:srgbClr val="012750"/>
                </a:solidFill>
              </a:rPr>
              <a:t>.</a:t>
            </a:r>
            <a:endParaRPr lang="en-GB" sz="1700" dirty="0"/>
          </a:p>
        </p:txBody>
      </p:sp>
    </p:spTree>
    <p:extLst>
      <p:ext uri="{BB962C8B-B14F-4D97-AF65-F5344CB8AC3E}">
        <p14:creationId xmlns:p14="http://schemas.microsoft.com/office/powerpoint/2010/main" val="4206666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6" y="111071"/>
            <a:ext cx="5602634"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Rockwell"/>
                <a:ea typeface="+mn-ea"/>
                <a:cs typeface="+mn-cs"/>
              </a:rPr>
              <a:t>What we're unlikely to fund</a:t>
            </a: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764621" y="1306343"/>
            <a:ext cx="9211078" cy="3276480"/>
          </a:xfrm>
        </p:spPr>
        <p:txBody>
          <a:bodyPr vert="horz" lIns="91440" tIns="45720" rIns="91440" bIns="45720" rtlCol="0" anchor="t">
            <a:noAutofit/>
          </a:bodyPr>
          <a:lstStyle/>
          <a:p>
            <a:pPr>
              <a:lnSpc>
                <a:spcPct val="100000"/>
              </a:lnSpc>
            </a:pPr>
            <a:r>
              <a:rPr lang="en-GB" sz="1800" b="1">
                <a:solidFill>
                  <a:srgbClr val="002060"/>
                </a:solidFill>
              </a:rPr>
              <a:t>We’re unlikely to fund projects that:</a:t>
            </a:r>
            <a:endParaRPr lang="en-US" sz="1800">
              <a:solidFill>
                <a:srgbClr val="002060"/>
              </a:solidFill>
            </a:endParaRPr>
          </a:p>
          <a:p>
            <a:pPr>
              <a:lnSpc>
                <a:spcPct val="100000"/>
              </a:lnSpc>
            </a:pPr>
            <a:endParaRPr lang="en-GB" sz="1800">
              <a:solidFill>
                <a:srgbClr val="002060"/>
              </a:solidFill>
            </a:endParaRPr>
          </a:p>
          <a:p>
            <a:pPr marL="285750" indent="-285750">
              <a:buFont typeface="Arial,Sans-Serif"/>
              <a:buChar char="•"/>
            </a:pPr>
            <a:r>
              <a:rPr lang="en-GB" sz="1800">
                <a:solidFill>
                  <a:srgbClr val="002060"/>
                </a:solidFill>
              </a:rPr>
              <a:t>are run and delivered by a </a:t>
            </a:r>
            <a:r>
              <a:rPr lang="en-GB" sz="1800" b="1">
                <a:solidFill>
                  <a:srgbClr val="002060"/>
                </a:solidFill>
              </a:rPr>
              <a:t>single organisation  </a:t>
            </a:r>
            <a:endParaRPr lang="en-US" sz="1800">
              <a:solidFill>
                <a:srgbClr val="002060"/>
              </a:solidFill>
            </a:endParaRPr>
          </a:p>
          <a:p>
            <a:pPr marL="285750" indent="-285750">
              <a:buFont typeface="Arial,Sans-Serif"/>
              <a:buChar char="•"/>
            </a:pPr>
            <a:r>
              <a:rPr lang="en-GB" sz="1800">
                <a:solidFill>
                  <a:srgbClr val="002060"/>
                </a:solidFill>
              </a:rPr>
              <a:t>will engage people but</a:t>
            </a:r>
            <a:r>
              <a:rPr lang="en-GB" sz="1800" b="1">
                <a:solidFill>
                  <a:srgbClr val="002060"/>
                </a:solidFill>
              </a:rPr>
              <a:t> not </a:t>
            </a:r>
            <a:r>
              <a:rPr lang="en-GB" sz="1800">
                <a:solidFill>
                  <a:srgbClr val="002060"/>
                </a:solidFill>
              </a:rPr>
              <a:t>help them take action  </a:t>
            </a:r>
            <a:endParaRPr lang="en-US" sz="1800">
              <a:solidFill>
                <a:srgbClr val="002060"/>
              </a:solidFill>
            </a:endParaRPr>
          </a:p>
          <a:p>
            <a:pPr marL="285750" indent="-285750">
              <a:buFont typeface="Arial,Sans-Serif"/>
              <a:buChar char="•"/>
            </a:pPr>
            <a:r>
              <a:rPr lang="en-GB" sz="1800">
                <a:solidFill>
                  <a:srgbClr val="002060"/>
                </a:solidFill>
              </a:rPr>
              <a:t>take a </a:t>
            </a:r>
            <a:r>
              <a:rPr lang="en-GB" sz="1800" b="1">
                <a:solidFill>
                  <a:srgbClr val="002060"/>
                </a:solidFill>
              </a:rPr>
              <a:t>‘top down’ approach </a:t>
            </a:r>
            <a:r>
              <a:rPr lang="en-GB" sz="1800">
                <a:solidFill>
                  <a:srgbClr val="002060"/>
                </a:solidFill>
              </a:rPr>
              <a:t>instead of being led by communities </a:t>
            </a:r>
            <a:endParaRPr lang="en-US" sz="1800">
              <a:solidFill>
                <a:srgbClr val="002060"/>
              </a:solidFill>
            </a:endParaRPr>
          </a:p>
          <a:p>
            <a:pPr marL="285750" indent="-285750">
              <a:buFont typeface="Arial,Sans-Serif"/>
              <a:buChar char="•"/>
            </a:pPr>
            <a:r>
              <a:rPr lang="en-GB" sz="1800">
                <a:solidFill>
                  <a:srgbClr val="002060"/>
                </a:solidFill>
              </a:rPr>
              <a:t>do </a:t>
            </a:r>
            <a:r>
              <a:rPr lang="en-GB" sz="1800" b="1">
                <a:solidFill>
                  <a:srgbClr val="002060"/>
                </a:solidFill>
              </a:rPr>
              <a:t>not have representation </a:t>
            </a:r>
            <a:r>
              <a:rPr lang="en-GB" sz="1800">
                <a:solidFill>
                  <a:srgbClr val="002060"/>
                </a:solidFill>
              </a:rPr>
              <a:t>from the communities they are working with </a:t>
            </a:r>
            <a:endParaRPr lang="en-US" sz="1800">
              <a:solidFill>
                <a:srgbClr val="002060"/>
              </a:solidFill>
            </a:endParaRPr>
          </a:p>
          <a:p>
            <a:pPr marL="285750" indent="-285750">
              <a:buFont typeface="Arial,Sans-Serif"/>
              <a:buChar char="•"/>
            </a:pPr>
            <a:r>
              <a:rPr lang="en-GB" sz="1800">
                <a:solidFill>
                  <a:srgbClr val="002060"/>
                </a:solidFill>
              </a:rPr>
              <a:t>include </a:t>
            </a:r>
            <a:r>
              <a:rPr lang="en-GB" sz="1800" b="1">
                <a:solidFill>
                  <a:srgbClr val="002060"/>
                </a:solidFill>
              </a:rPr>
              <a:t>political activities </a:t>
            </a:r>
            <a:r>
              <a:rPr lang="en-GB" sz="1800">
                <a:solidFill>
                  <a:srgbClr val="002060"/>
                </a:solidFill>
              </a:rPr>
              <a:t>that promote a particular political party, political belief or any targeted action to influence elections </a:t>
            </a:r>
            <a:endParaRPr lang="en-US" sz="1800">
              <a:solidFill>
                <a:srgbClr val="002060"/>
              </a:solidFill>
            </a:endParaRPr>
          </a:p>
          <a:p>
            <a:pPr marL="285750" indent="-285750">
              <a:buFont typeface="Arial,Sans-Serif"/>
              <a:buChar char="•"/>
            </a:pPr>
            <a:r>
              <a:rPr lang="en-GB" sz="1800">
                <a:solidFill>
                  <a:srgbClr val="002060"/>
                </a:solidFill>
              </a:rPr>
              <a:t>cannot show how their project matters to the </a:t>
            </a:r>
            <a:r>
              <a:rPr lang="en-GB" sz="1800" b="1">
                <a:solidFill>
                  <a:srgbClr val="002060"/>
                </a:solidFill>
              </a:rPr>
              <a:t>community</a:t>
            </a:r>
            <a:r>
              <a:rPr lang="en-GB" sz="1800">
                <a:solidFill>
                  <a:srgbClr val="002060"/>
                </a:solidFill>
              </a:rPr>
              <a:t> </a:t>
            </a:r>
            <a:endParaRPr lang="en-US" sz="1800">
              <a:solidFill>
                <a:srgbClr val="002060"/>
              </a:solidFill>
            </a:endParaRPr>
          </a:p>
          <a:p>
            <a:pPr marL="285750" indent="-285750">
              <a:buFont typeface="Arial,Sans-Serif"/>
              <a:buChar char="•"/>
            </a:pPr>
            <a:r>
              <a:rPr lang="en-GB" sz="1800">
                <a:solidFill>
                  <a:srgbClr val="002060"/>
                </a:solidFill>
              </a:rPr>
              <a:t>include activities that should be funded by local or national government </a:t>
            </a:r>
            <a:endParaRPr lang="en-US" sz="1800">
              <a:solidFill>
                <a:srgbClr val="002060"/>
              </a:solidFill>
            </a:endParaRPr>
          </a:p>
          <a:p>
            <a:pPr marL="285750" indent="-285750">
              <a:buFont typeface="Arial,Sans-Serif"/>
              <a:buChar char="•"/>
            </a:pPr>
            <a:r>
              <a:rPr lang="en-GB" sz="1800">
                <a:solidFill>
                  <a:srgbClr val="002060"/>
                </a:solidFill>
              </a:rPr>
              <a:t>are for building or refurbishment work</a:t>
            </a:r>
            <a:endParaRPr lang="en-GB">
              <a:solidFill>
                <a:srgbClr val="002060"/>
              </a:solidFill>
            </a:endParaRPr>
          </a:p>
        </p:txBody>
      </p:sp>
    </p:spTree>
    <p:extLst>
      <p:ext uri="{BB962C8B-B14F-4D97-AF65-F5344CB8AC3E}">
        <p14:creationId xmlns:p14="http://schemas.microsoft.com/office/powerpoint/2010/main" val="2515848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5" y="111071"/>
            <a:ext cx="7518001"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err="1">
                <a:ln>
                  <a:noFill/>
                </a:ln>
                <a:solidFill>
                  <a:schemeClr val="lt1"/>
                </a:solidFill>
                <a:effectLst/>
                <a:uLnTx/>
                <a:uFillTx/>
                <a:latin typeface="Rockwell"/>
                <a:ea typeface="+mn-ea"/>
                <a:cs typeface="+mn-cs"/>
              </a:rPr>
              <a:t>Yr</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hyn</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rydym</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yn</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annhebygol</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o’i</a:t>
            </a:r>
            <a:r>
              <a:rPr kumimoji="0" lang="en-GB" sz="2800" b="1" i="0" u="none" strike="noStrike" kern="1200" cap="none" spc="0" normalizeH="0" baseline="0" noProof="0" dirty="0">
                <a:ln>
                  <a:noFill/>
                </a:ln>
                <a:solidFill>
                  <a:schemeClr val="lt1"/>
                </a:solidFill>
                <a:effectLst/>
                <a:uLnTx/>
                <a:uFillTx/>
                <a:latin typeface="Rockwell"/>
                <a:ea typeface="+mn-ea"/>
                <a:cs typeface="+mn-cs"/>
              </a:rPr>
              <a:t> </a:t>
            </a:r>
            <a:r>
              <a:rPr kumimoji="0" lang="en-GB" sz="2800" b="1" i="0" u="none" strike="noStrike" kern="1200" cap="none" spc="0" normalizeH="0" baseline="0" noProof="0" dirty="0" err="1">
                <a:ln>
                  <a:noFill/>
                </a:ln>
                <a:solidFill>
                  <a:schemeClr val="lt1"/>
                </a:solidFill>
                <a:effectLst/>
                <a:uLnTx/>
                <a:uFillTx/>
                <a:latin typeface="Rockwell"/>
                <a:ea typeface="+mn-ea"/>
                <a:cs typeface="+mn-cs"/>
              </a:rPr>
              <a:t>ariannu</a:t>
            </a: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764621" y="1306343"/>
            <a:ext cx="9211078" cy="3276480"/>
          </a:xfrm>
        </p:spPr>
        <p:txBody>
          <a:bodyPr vert="horz" lIns="91440" tIns="45720" rIns="91440" bIns="45720" rtlCol="0" anchor="t">
            <a:noAutofit/>
          </a:bodyPr>
          <a:lstStyle/>
          <a:p>
            <a:pPr>
              <a:lnSpc>
                <a:spcPct val="100000"/>
              </a:lnSpc>
            </a:pPr>
            <a:r>
              <a:rPr lang="en-GB" sz="1800" b="1" dirty="0" err="1">
                <a:solidFill>
                  <a:srgbClr val="002060"/>
                </a:solidFill>
              </a:rPr>
              <a:t>Rydym</a:t>
            </a:r>
            <a:r>
              <a:rPr lang="en-GB" sz="1800" b="1" dirty="0">
                <a:solidFill>
                  <a:srgbClr val="002060"/>
                </a:solidFill>
              </a:rPr>
              <a:t> </a:t>
            </a:r>
            <a:r>
              <a:rPr lang="en-GB" sz="1800" b="1" dirty="0" err="1">
                <a:solidFill>
                  <a:srgbClr val="002060"/>
                </a:solidFill>
              </a:rPr>
              <a:t>yn</a:t>
            </a:r>
            <a:r>
              <a:rPr lang="en-GB" sz="1800" b="1" dirty="0">
                <a:solidFill>
                  <a:srgbClr val="002060"/>
                </a:solidFill>
              </a:rPr>
              <a:t> </a:t>
            </a:r>
            <a:r>
              <a:rPr lang="en-GB" sz="1800" b="1" dirty="0" err="1">
                <a:solidFill>
                  <a:srgbClr val="002060"/>
                </a:solidFill>
              </a:rPr>
              <a:t>annhebygol</a:t>
            </a:r>
            <a:r>
              <a:rPr lang="en-GB" sz="1800" b="1" dirty="0">
                <a:solidFill>
                  <a:srgbClr val="002060"/>
                </a:solidFill>
              </a:rPr>
              <a:t> o </a:t>
            </a:r>
            <a:r>
              <a:rPr lang="en-GB" sz="1800" b="1" dirty="0" err="1">
                <a:solidFill>
                  <a:srgbClr val="002060"/>
                </a:solidFill>
              </a:rPr>
              <a:t>ariannu</a:t>
            </a:r>
            <a:r>
              <a:rPr lang="en-GB" sz="1800" b="1" dirty="0">
                <a:solidFill>
                  <a:srgbClr val="002060"/>
                </a:solidFill>
              </a:rPr>
              <a:t> </a:t>
            </a:r>
            <a:r>
              <a:rPr lang="en-GB" sz="1800" b="1" dirty="0" err="1">
                <a:solidFill>
                  <a:srgbClr val="002060"/>
                </a:solidFill>
              </a:rPr>
              <a:t>prosiectau</a:t>
            </a:r>
            <a:r>
              <a:rPr lang="en-GB" sz="1800" b="1" dirty="0">
                <a:solidFill>
                  <a:srgbClr val="002060"/>
                </a:solidFill>
              </a:rPr>
              <a:t> </a:t>
            </a:r>
            <a:r>
              <a:rPr lang="en-GB" sz="1800" b="1" dirty="0" err="1">
                <a:solidFill>
                  <a:srgbClr val="002060"/>
                </a:solidFill>
              </a:rPr>
              <a:t>sydd</a:t>
            </a:r>
            <a:r>
              <a:rPr lang="en-GB" sz="1800" b="1" dirty="0">
                <a:solidFill>
                  <a:srgbClr val="002060"/>
                </a:solidFill>
              </a:rPr>
              <a:t>:</a:t>
            </a:r>
            <a:endParaRPr lang="en-US" sz="1800" b="1" dirty="0">
              <a:solidFill>
                <a:srgbClr val="002060"/>
              </a:solidFill>
            </a:endParaRPr>
          </a:p>
          <a:p>
            <a:pPr>
              <a:lnSpc>
                <a:spcPct val="100000"/>
              </a:lnSpc>
            </a:pPr>
            <a:endParaRPr lang="en-GB" sz="1800" dirty="0">
              <a:solidFill>
                <a:srgbClr val="002060"/>
              </a:solidFill>
            </a:endParaRPr>
          </a:p>
          <a:p>
            <a:pPr algn="l" rtl="0" fontAlgn="base">
              <a:buFont typeface="Arial" panose="020B0604020202020204" pitchFamily="34" charset="0"/>
              <a:buChar char="•"/>
            </a:pPr>
            <a:r>
              <a:rPr lang="cy-GB" sz="1800" dirty="0">
                <a:solidFill>
                  <a:srgbClr val="002060"/>
                </a:solidFill>
              </a:rPr>
              <a:t> yn cael eu cynnal a'u darparu gan </a:t>
            </a:r>
            <a:r>
              <a:rPr lang="cy-GB" sz="1800" b="1" dirty="0">
                <a:solidFill>
                  <a:srgbClr val="002060"/>
                </a:solidFill>
              </a:rPr>
              <a:t>un sefydliad  </a:t>
            </a:r>
          </a:p>
          <a:p>
            <a:pPr algn="l" rtl="0" fontAlgn="base">
              <a:buFont typeface="Arial" panose="020B0604020202020204" pitchFamily="34" charset="0"/>
              <a:buChar char="•"/>
            </a:pPr>
            <a:r>
              <a:rPr lang="cy-GB" sz="1800" dirty="0">
                <a:solidFill>
                  <a:srgbClr val="002060"/>
                </a:solidFill>
              </a:rPr>
              <a:t> yn ymgysylltu â phobl ond </a:t>
            </a:r>
            <a:r>
              <a:rPr lang="cy-GB" sz="1800" b="1" dirty="0">
                <a:solidFill>
                  <a:srgbClr val="002060"/>
                </a:solidFill>
              </a:rPr>
              <a:t>ddim</a:t>
            </a:r>
            <a:r>
              <a:rPr lang="cy-GB" sz="1800" dirty="0">
                <a:solidFill>
                  <a:srgbClr val="002060"/>
                </a:solidFill>
              </a:rPr>
              <a:t> yn eu helpu i weithredu  </a:t>
            </a:r>
          </a:p>
          <a:p>
            <a:pPr algn="l" rtl="0" fontAlgn="base">
              <a:buFont typeface="Arial" panose="020B0604020202020204" pitchFamily="34" charset="0"/>
              <a:buChar char="•"/>
            </a:pPr>
            <a:r>
              <a:rPr lang="cy-GB" sz="1800" dirty="0">
                <a:solidFill>
                  <a:srgbClr val="002060"/>
                </a:solidFill>
              </a:rPr>
              <a:t> yn defnyddio </a:t>
            </a:r>
            <a:r>
              <a:rPr lang="cy-GB" sz="1800" b="1" dirty="0">
                <a:solidFill>
                  <a:srgbClr val="002060"/>
                </a:solidFill>
              </a:rPr>
              <a:t>dull ‘o’r brig i lawr’ </a:t>
            </a:r>
            <a:r>
              <a:rPr lang="cy-GB" sz="1800" dirty="0">
                <a:solidFill>
                  <a:srgbClr val="002060"/>
                </a:solidFill>
              </a:rPr>
              <a:t>yn lle cael eu harwain gan gymunedau</a:t>
            </a:r>
          </a:p>
          <a:p>
            <a:pPr algn="l" rtl="0" fontAlgn="base">
              <a:buFont typeface="Arial" panose="020B0604020202020204" pitchFamily="34" charset="0"/>
              <a:buChar char="•"/>
            </a:pPr>
            <a:r>
              <a:rPr lang="cy-GB" sz="1800" dirty="0">
                <a:solidFill>
                  <a:srgbClr val="002060"/>
                </a:solidFill>
              </a:rPr>
              <a:t> </a:t>
            </a:r>
            <a:r>
              <a:rPr lang="cy-GB" sz="1800" b="1" dirty="0">
                <a:solidFill>
                  <a:srgbClr val="002060"/>
                </a:solidFill>
              </a:rPr>
              <a:t>heb gynrychiolaeth </a:t>
            </a:r>
            <a:r>
              <a:rPr lang="cy-GB" sz="1800" dirty="0">
                <a:solidFill>
                  <a:srgbClr val="002060"/>
                </a:solidFill>
              </a:rPr>
              <a:t>o'r cymunedau y maent yn gweithio gyda nhw. </a:t>
            </a:r>
          </a:p>
          <a:p>
            <a:pPr algn="l" rtl="0" fontAlgn="base">
              <a:buFont typeface="Arial" panose="020B0604020202020204" pitchFamily="34" charset="0"/>
              <a:buChar char="•"/>
            </a:pPr>
            <a:r>
              <a:rPr lang="cy-GB" sz="1800" dirty="0">
                <a:solidFill>
                  <a:srgbClr val="002060"/>
                </a:solidFill>
              </a:rPr>
              <a:t> yn cynnwys </a:t>
            </a:r>
            <a:r>
              <a:rPr lang="cy-GB" sz="1800" b="1" dirty="0">
                <a:solidFill>
                  <a:srgbClr val="002060"/>
                </a:solidFill>
              </a:rPr>
              <a:t>gweithgareddau gwleidyddol </a:t>
            </a:r>
            <a:r>
              <a:rPr lang="cy-GB" sz="1800" dirty="0">
                <a:solidFill>
                  <a:srgbClr val="002060"/>
                </a:solidFill>
              </a:rPr>
              <a:t>sy'n hyrwyddo plaid wleidyddol benodol, cred wleidyddol neu unrhyw gamau gweithredu wedi'u targedu i ddylanwadu ar etholiadau </a:t>
            </a:r>
          </a:p>
          <a:p>
            <a:pPr fontAlgn="base">
              <a:buFont typeface="Arial" panose="020B0604020202020204" pitchFamily="34" charset="0"/>
              <a:buChar char="•"/>
            </a:pPr>
            <a:r>
              <a:rPr lang="cy-GB" sz="1800" dirty="0">
                <a:solidFill>
                  <a:srgbClr val="002060"/>
                </a:solidFill>
              </a:rPr>
              <a:t> methu dangos sut mae eu prosiect yn bwysig i'r </a:t>
            </a:r>
            <a:r>
              <a:rPr lang="cy-GB" sz="1800" b="1" dirty="0">
                <a:solidFill>
                  <a:srgbClr val="002060"/>
                </a:solidFill>
              </a:rPr>
              <a:t>gymuned</a:t>
            </a:r>
          </a:p>
          <a:p>
            <a:pPr algn="l" rtl="0" fontAlgn="base">
              <a:buFont typeface="Arial" panose="020B0604020202020204" pitchFamily="34" charset="0"/>
              <a:buChar char="•"/>
            </a:pPr>
            <a:r>
              <a:rPr lang="cy-GB" sz="1800" dirty="0">
                <a:solidFill>
                  <a:srgbClr val="002060"/>
                </a:solidFill>
              </a:rPr>
              <a:t> yn cynnwys gweithgareddau y dylid eu hariannu gan lywodraeth leol neu genedlaethol </a:t>
            </a:r>
          </a:p>
          <a:p>
            <a:pPr algn="l" rtl="0" fontAlgn="base">
              <a:buFont typeface="Arial" panose="020B0604020202020204" pitchFamily="34" charset="0"/>
              <a:buChar char="•"/>
            </a:pPr>
            <a:r>
              <a:rPr lang="cy-GB" sz="1800" dirty="0">
                <a:solidFill>
                  <a:srgbClr val="002060"/>
                </a:solidFill>
              </a:rPr>
              <a:t> ar gyfer gwaith adeiladu neu adnewyddu</a:t>
            </a:r>
          </a:p>
          <a:p>
            <a:pPr marL="285750" indent="-285750">
              <a:buFont typeface="Arial,Sans-Serif"/>
              <a:buChar char="•"/>
            </a:pPr>
            <a:endParaRPr lang="en-GB" dirty="0">
              <a:solidFill>
                <a:srgbClr val="002060"/>
              </a:solidFill>
            </a:endParaRPr>
          </a:p>
        </p:txBody>
      </p:sp>
    </p:spTree>
    <p:extLst>
      <p:ext uri="{BB962C8B-B14F-4D97-AF65-F5344CB8AC3E}">
        <p14:creationId xmlns:p14="http://schemas.microsoft.com/office/powerpoint/2010/main" val="2899627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FE1C-0113-81E1-E748-FE4C2535DD0D}"/>
              </a:ext>
            </a:extLst>
          </p:cNvPr>
          <p:cNvSpPr>
            <a:spLocks noGrp="1"/>
          </p:cNvSpPr>
          <p:nvPr>
            <p:ph type="ctrTitle"/>
          </p:nvPr>
        </p:nvSpPr>
        <p:spPr/>
        <p:txBody>
          <a:bodyPr/>
          <a:lstStyle/>
          <a:p>
            <a:r>
              <a:rPr lang="en-GB">
                <a:latin typeface="Rockwell"/>
              </a:rPr>
              <a:t>Timescales  </a:t>
            </a:r>
            <a:endParaRPr lang="en-US"/>
          </a:p>
        </p:txBody>
      </p:sp>
      <p:sp>
        <p:nvSpPr>
          <p:cNvPr id="11" name="Content Placeholder 2">
            <a:extLst>
              <a:ext uri="{FF2B5EF4-FFF2-40B4-BE49-F238E27FC236}">
                <a16:creationId xmlns:a16="http://schemas.microsoft.com/office/drawing/2014/main" id="{BBFE0967-08D5-661F-7D03-AB401A084938}"/>
              </a:ext>
            </a:extLst>
          </p:cNvPr>
          <p:cNvSpPr txBox="1">
            <a:spLocks/>
          </p:cNvSpPr>
          <p:nvPr/>
        </p:nvSpPr>
        <p:spPr>
          <a:xfrm>
            <a:off x="786357" y="1906902"/>
            <a:ext cx="9133429" cy="3564553"/>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a:solidFill>
                  <a:srgbClr val="012750"/>
                </a:solidFill>
              </a:rPr>
              <a:t>It normally takes</a:t>
            </a:r>
            <a:r>
              <a:rPr lang="en-GB" sz="1800" b="1">
                <a:solidFill>
                  <a:srgbClr val="012750"/>
                </a:solidFill>
              </a:rPr>
              <a:t> 6 months</a:t>
            </a:r>
            <a:r>
              <a:rPr lang="en-GB" sz="1800">
                <a:solidFill>
                  <a:srgbClr val="012750"/>
                </a:solidFill>
              </a:rPr>
              <a:t> from when you send us your first stage application to find out if you are </a:t>
            </a:r>
            <a:r>
              <a:rPr lang="en-GB" sz="1800" b="1">
                <a:solidFill>
                  <a:srgbClr val="012750"/>
                </a:solidFill>
              </a:rPr>
              <a:t>receiving funding</a:t>
            </a:r>
            <a:r>
              <a:rPr lang="en-GB" sz="1800">
                <a:solidFill>
                  <a:srgbClr val="012750"/>
                </a:solidFill>
              </a:rPr>
              <a:t> from us. </a:t>
            </a:r>
            <a:endParaRPr lang="en-GB"/>
          </a:p>
          <a:p>
            <a:endParaRPr lang="en-GB" sz="1800">
              <a:solidFill>
                <a:srgbClr val="012750"/>
              </a:solidFill>
            </a:endParaRPr>
          </a:p>
          <a:p>
            <a:pPr marL="342900" indent="-342900">
              <a:buAutoNum type="arabicPeriod"/>
            </a:pPr>
            <a:r>
              <a:rPr lang="en-GB" sz="1800">
                <a:solidFill>
                  <a:srgbClr val="012750"/>
                </a:solidFill>
              </a:rPr>
              <a:t>We'll consider your application. </a:t>
            </a:r>
          </a:p>
          <a:p>
            <a:pPr marL="342900" indent="-342900">
              <a:buAutoNum type="arabicPeriod"/>
            </a:pPr>
            <a:r>
              <a:rPr lang="en-GB" sz="1800">
                <a:solidFill>
                  <a:srgbClr val="012750"/>
                </a:solidFill>
              </a:rPr>
              <a:t>We'll aim to tell you if you're through to the next stage within </a:t>
            </a:r>
            <a:r>
              <a:rPr lang="en-GB" sz="1800" b="1">
                <a:solidFill>
                  <a:srgbClr val="012750"/>
                </a:solidFill>
              </a:rPr>
              <a:t>10 weeks.</a:t>
            </a:r>
            <a:r>
              <a:rPr lang="en-GB" sz="1800">
                <a:solidFill>
                  <a:srgbClr val="012750"/>
                </a:solidFill>
              </a:rPr>
              <a:t> </a:t>
            </a:r>
          </a:p>
          <a:p>
            <a:pPr marL="342900" indent="-342900">
              <a:buAutoNum type="arabicPeriod"/>
            </a:pPr>
            <a:r>
              <a:rPr lang="en-GB" sz="1800">
                <a:solidFill>
                  <a:srgbClr val="012750"/>
                </a:solidFill>
              </a:rPr>
              <a:t>You send us your </a:t>
            </a:r>
            <a:r>
              <a:rPr lang="en-GB" sz="1800" b="1">
                <a:solidFill>
                  <a:srgbClr val="012750"/>
                </a:solidFill>
              </a:rPr>
              <a:t>full proposal </a:t>
            </a:r>
            <a:r>
              <a:rPr lang="en-GB" sz="1800">
                <a:solidFill>
                  <a:srgbClr val="012750"/>
                </a:solidFill>
              </a:rPr>
              <a:t>within </a:t>
            </a:r>
            <a:r>
              <a:rPr lang="en-GB" sz="1800" b="1">
                <a:solidFill>
                  <a:srgbClr val="012750"/>
                </a:solidFill>
              </a:rPr>
              <a:t>6 weeks. </a:t>
            </a:r>
          </a:p>
          <a:p>
            <a:pPr marL="342900" indent="-342900">
              <a:buAutoNum type="arabicPeriod"/>
            </a:pPr>
            <a:r>
              <a:rPr lang="en-GB" sz="1800">
                <a:solidFill>
                  <a:srgbClr val="012750"/>
                </a:solidFill>
              </a:rPr>
              <a:t>We'll let you know our </a:t>
            </a:r>
            <a:r>
              <a:rPr lang="en-GB" sz="1800" b="1">
                <a:solidFill>
                  <a:srgbClr val="012750"/>
                </a:solidFill>
              </a:rPr>
              <a:t>final decision</a:t>
            </a:r>
            <a:r>
              <a:rPr lang="en-GB" sz="1800">
                <a:solidFill>
                  <a:srgbClr val="012750"/>
                </a:solidFill>
              </a:rPr>
              <a:t> around </a:t>
            </a:r>
            <a:r>
              <a:rPr lang="en-GB" sz="1800" b="1">
                <a:solidFill>
                  <a:srgbClr val="012750"/>
                </a:solidFill>
              </a:rPr>
              <a:t>4 months</a:t>
            </a:r>
            <a:r>
              <a:rPr lang="en-GB" sz="1800">
                <a:solidFill>
                  <a:srgbClr val="012750"/>
                </a:solidFill>
              </a:rPr>
              <a:t> after we get your proposal.</a:t>
            </a:r>
          </a:p>
          <a:p>
            <a:pPr marL="342900" indent="-342900">
              <a:buAutoNum type="arabicPeriod"/>
            </a:pPr>
            <a:r>
              <a:rPr lang="en-GB" sz="1800">
                <a:solidFill>
                  <a:srgbClr val="012750"/>
                </a:solidFill>
              </a:rPr>
              <a:t>If successful, we'll be in touch about </a:t>
            </a:r>
            <a:r>
              <a:rPr lang="en-GB" sz="1800" b="1">
                <a:solidFill>
                  <a:srgbClr val="012750"/>
                </a:solidFill>
              </a:rPr>
              <a:t>promoting your funding</a:t>
            </a:r>
            <a:r>
              <a:rPr lang="en-GB" sz="1800">
                <a:solidFill>
                  <a:srgbClr val="012750"/>
                </a:solidFill>
              </a:rPr>
              <a:t> and </a:t>
            </a:r>
            <a:r>
              <a:rPr lang="en-GB" sz="1800" b="1">
                <a:solidFill>
                  <a:srgbClr val="012750"/>
                </a:solidFill>
              </a:rPr>
              <a:t>sharing learning.  </a:t>
            </a:r>
          </a:p>
        </p:txBody>
      </p:sp>
    </p:spTree>
    <p:extLst>
      <p:ext uri="{BB962C8B-B14F-4D97-AF65-F5344CB8AC3E}">
        <p14:creationId xmlns:p14="http://schemas.microsoft.com/office/powerpoint/2010/main" val="3329932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FE1C-0113-81E1-E748-FE4C2535DD0D}"/>
              </a:ext>
            </a:extLst>
          </p:cNvPr>
          <p:cNvSpPr>
            <a:spLocks noGrp="1"/>
          </p:cNvSpPr>
          <p:nvPr>
            <p:ph type="ctrTitle"/>
          </p:nvPr>
        </p:nvSpPr>
        <p:spPr/>
        <p:txBody>
          <a:bodyPr/>
          <a:lstStyle/>
          <a:p>
            <a:r>
              <a:rPr lang="en-GB" dirty="0" err="1">
                <a:latin typeface="Rockwell"/>
              </a:rPr>
              <a:t>Amserlenni</a:t>
            </a:r>
            <a:endParaRPr lang="en-US" dirty="0"/>
          </a:p>
        </p:txBody>
      </p:sp>
      <p:sp>
        <p:nvSpPr>
          <p:cNvPr id="11" name="Content Placeholder 2">
            <a:extLst>
              <a:ext uri="{FF2B5EF4-FFF2-40B4-BE49-F238E27FC236}">
                <a16:creationId xmlns:a16="http://schemas.microsoft.com/office/drawing/2014/main" id="{BBFE0967-08D5-661F-7D03-AB401A084938}"/>
              </a:ext>
            </a:extLst>
          </p:cNvPr>
          <p:cNvSpPr txBox="1">
            <a:spLocks/>
          </p:cNvSpPr>
          <p:nvPr/>
        </p:nvSpPr>
        <p:spPr>
          <a:xfrm>
            <a:off x="786357" y="1906902"/>
            <a:ext cx="9133429" cy="3564553"/>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err="1">
                <a:solidFill>
                  <a:srgbClr val="012750"/>
                </a:solidFill>
              </a:rPr>
              <a:t>Fel</a:t>
            </a:r>
            <a:r>
              <a:rPr lang="en-GB" sz="1800" dirty="0">
                <a:solidFill>
                  <a:srgbClr val="012750"/>
                </a:solidFill>
              </a:rPr>
              <a:t> </a:t>
            </a:r>
            <a:r>
              <a:rPr lang="en-GB" sz="1800" dirty="0" err="1">
                <a:solidFill>
                  <a:srgbClr val="012750"/>
                </a:solidFill>
              </a:rPr>
              <a:t>arfer</a:t>
            </a:r>
            <a:r>
              <a:rPr lang="en-GB" sz="1800" dirty="0">
                <a:solidFill>
                  <a:srgbClr val="012750"/>
                </a:solidFill>
              </a:rPr>
              <a:t> </a:t>
            </a:r>
            <a:r>
              <a:rPr lang="en-GB" sz="1800" dirty="0" err="1">
                <a:solidFill>
                  <a:srgbClr val="012750"/>
                </a:solidFill>
              </a:rPr>
              <a:t>mae’n</a:t>
            </a:r>
            <a:r>
              <a:rPr lang="en-GB" sz="1800" dirty="0">
                <a:solidFill>
                  <a:srgbClr val="012750"/>
                </a:solidFill>
              </a:rPr>
              <a:t> </a:t>
            </a:r>
            <a:r>
              <a:rPr lang="en-GB" sz="1800" dirty="0" err="1">
                <a:solidFill>
                  <a:srgbClr val="012750"/>
                </a:solidFill>
              </a:rPr>
              <a:t>cymryd</a:t>
            </a:r>
            <a:r>
              <a:rPr lang="en-GB" sz="1800" dirty="0">
                <a:solidFill>
                  <a:srgbClr val="012750"/>
                </a:solidFill>
              </a:rPr>
              <a:t> </a:t>
            </a:r>
            <a:r>
              <a:rPr lang="en-GB" sz="1800" b="1" dirty="0">
                <a:solidFill>
                  <a:srgbClr val="012750"/>
                </a:solidFill>
              </a:rPr>
              <a:t>6 mis</a:t>
            </a:r>
            <a:r>
              <a:rPr lang="en-GB" sz="1800" dirty="0">
                <a:solidFill>
                  <a:srgbClr val="012750"/>
                </a:solidFill>
              </a:rPr>
              <a:t> </a:t>
            </a:r>
            <a:r>
              <a:rPr lang="en-GB" sz="1800" dirty="0" err="1">
                <a:solidFill>
                  <a:srgbClr val="012750"/>
                </a:solidFill>
              </a:rPr>
              <a:t>o’r</a:t>
            </a:r>
            <a:r>
              <a:rPr lang="en-GB" sz="1800" dirty="0">
                <a:solidFill>
                  <a:srgbClr val="012750"/>
                </a:solidFill>
              </a:rPr>
              <a:t> </a:t>
            </a:r>
            <a:r>
              <a:rPr lang="en-GB" sz="1800" dirty="0" err="1">
                <a:solidFill>
                  <a:srgbClr val="012750"/>
                </a:solidFill>
              </a:rPr>
              <a:t>adeg</a:t>
            </a:r>
            <a:r>
              <a:rPr lang="en-GB" sz="1800" dirty="0">
                <a:solidFill>
                  <a:srgbClr val="012750"/>
                </a:solidFill>
              </a:rPr>
              <a:t> y </a:t>
            </a:r>
            <a:r>
              <a:rPr lang="en-GB" sz="1800" dirty="0" err="1">
                <a:solidFill>
                  <a:srgbClr val="012750"/>
                </a:solidFill>
              </a:rPr>
              <a:t>byddwch</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anfon</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cais</a:t>
            </a:r>
            <a:r>
              <a:rPr lang="en-GB" sz="1800" dirty="0">
                <a:solidFill>
                  <a:srgbClr val="012750"/>
                </a:solidFill>
              </a:rPr>
              <a:t> cam </a:t>
            </a:r>
            <a:r>
              <a:rPr lang="en-GB" sz="1800" dirty="0" err="1">
                <a:solidFill>
                  <a:srgbClr val="012750"/>
                </a:solidFill>
              </a:rPr>
              <a:t>cyntaf</a:t>
            </a:r>
            <a:r>
              <a:rPr lang="en-GB" sz="1800" dirty="0">
                <a:solidFill>
                  <a:srgbClr val="012750"/>
                </a:solidFill>
              </a:rPr>
              <a:t> atom </a:t>
            </a:r>
            <a:r>
              <a:rPr lang="en-GB" sz="1800" dirty="0" err="1">
                <a:solidFill>
                  <a:srgbClr val="012750"/>
                </a:solidFill>
              </a:rPr>
              <a:t>i</a:t>
            </a:r>
            <a:r>
              <a:rPr lang="en-GB" sz="1800" dirty="0">
                <a:solidFill>
                  <a:srgbClr val="012750"/>
                </a:solidFill>
              </a:rPr>
              <a:t> </a:t>
            </a:r>
            <a:r>
              <a:rPr lang="en-GB" sz="1800" dirty="0" err="1">
                <a:solidFill>
                  <a:srgbClr val="012750"/>
                </a:solidFill>
              </a:rPr>
              <a:t>ddysgu</a:t>
            </a:r>
            <a:r>
              <a:rPr lang="en-GB" sz="1800" dirty="0">
                <a:solidFill>
                  <a:srgbClr val="012750"/>
                </a:solidFill>
              </a:rPr>
              <a:t> </a:t>
            </a:r>
            <a:r>
              <a:rPr lang="en-GB" sz="1800" dirty="0" err="1">
                <a:solidFill>
                  <a:srgbClr val="012750"/>
                </a:solidFill>
              </a:rPr>
              <a:t>os</a:t>
            </a:r>
            <a:r>
              <a:rPr lang="en-GB" sz="1800" dirty="0">
                <a:solidFill>
                  <a:srgbClr val="012750"/>
                </a:solidFill>
              </a:rPr>
              <a:t> </a:t>
            </a:r>
            <a:r>
              <a:rPr lang="en-GB" sz="1800" dirty="0" err="1">
                <a:solidFill>
                  <a:srgbClr val="012750"/>
                </a:solidFill>
              </a:rPr>
              <a:t>byddwch</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b="1" dirty="0" err="1">
                <a:solidFill>
                  <a:srgbClr val="012750"/>
                </a:solidFill>
              </a:rPr>
              <a:t>derbyn</a:t>
            </a:r>
            <a:r>
              <a:rPr lang="en-GB" sz="1800" b="1" dirty="0">
                <a:solidFill>
                  <a:srgbClr val="012750"/>
                </a:solidFill>
              </a:rPr>
              <a:t> grant</a:t>
            </a:r>
            <a:r>
              <a:rPr lang="en-GB" sz="1800" dirty="0">
                <a:solidFill>
                  <a:srgbClr val="012750"/>
                </a:solidFill>
              </a:rPr>
              <a:t> </a:t>
            </a:r>
            <a:r>
              <a:rPr lang="en-GB" sz="1800" dirty="0" err="1">
                <a:solidFill>
                  <a:srgbClr val="012750"/>
                </a:solidFill>
              </a:rPr>
              <a:t>gennym</a:t>
            </a:r>
            <a:r>
              <a:rPr lang="en-GB" sz="1800" dirty="0">
                <a:solidFill>
                  <a:srgbClr val="012750"/>
                </a:solidFill>
              </a:rPr>
              <a:t>. </a:t>
            </a:r>
            <a:endParaRPr lang="en-GB" dirty="0"/>
          </a:p>
          <a:p>
            <a:endParaRPr lang="en-GB" sz="1800" dirty="0">
              <a:solidFill>
                <a:srgbClr val="012750"/>
              </a:solidFill>
            </a:endParaRPr>
          </a:p>
          <a:p>
            <a:pPr marL="342900" indent="-342900">
              <a:buAutoNum type="arabicPeriod"/>
            </a:pPr>
            <a:r>
              <a:rPr lang="en-GB" sz="1800" dirty="0" err="1">
                <a:solidFill>
                  <a:srgbClr val="012750"/>
                </a:solidFill>
              </a:rPr>
              <a:t>Byddwn</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ystyried</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cais</a:t>
            </a:r>
            <a:r>
              <a:rPr lang="en-GB" sz="1800" dirty="0">
                <a:solidFill>
                  <a:srgbClr val="012750"/>
                </a:solidFill>
              </a:rPr>
              <a:t>. </a:t>
            </a:r>
          </a:p>
          <a:p>
            <a:pPr marL="342900" indent="-342900">
              <a:buAutoNum type="arabicPeriod"/>
            </a:pPr>
            <a:r>
              <a:rPr lang="en-GB" sz="1800" dirty="0" err="1">
                <a:solidFill>
                  <a:srgbClr val="012750"/>
                </a:solidFill>
              </a:rPr>
              <a:t>Byddwn</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ceisio</a:t>
            </a:r>
            <a:r>
              <a:rPr lang="en-GB" sz="1800" dirty="0">
                <a:solidFill>
                  <a:srgbClr val="012750"/>
                </a:solidFill>
              </a:rPr>
              <a:t> </a:t>
            </a:r>
            <a:r>
              <a:rPr lang="en-GB" sz="1800" dirty="0" err="1">
                <a:solidFill>
                  <a:srgbClr val="012750"/>
                </a:solidFill>
              </a:rPr>
              <a:t>dweud</a:t>
            </a:r>
            <a:r>
              <a:rPr lang="en-GB" sz="1800" dirty="0">
                <a:solidFill>
                  <a:srgbClr val="012750"/>
                </a:solidFill>
              </a:rPr>
              <a:t> </a:t>
            </a:r>
            <a:r>
              <a:rPr lang="en-GB" sz="1800" dirty="0" err="1">
                <a:solidFill>
                  <a:srgbClr val="012750"/>
                </a:solidFill>
              </a:rPr>
              <a:t>wrthych</a:t>
            </a:r>
            <a:r>
              <a:rPr lang="en-GB" sz="1800" dirty="0">
                <a:solidFill>
                  <a:srgbClr val="012750"/>
                </a:solidFill>
              </a:rPr>
              <a:t> </a:t>
            </a:r>
            <a:r>
              <a:rPr lang="en-GB" sz="1800" dirty="0" err="1">
                <a:solidFill>
                  <a:srgbClr val="012750"/>
                </a:solidFill>
              </a:rPr>
              <a:t>os</a:t>
            </a:r>
            <a:r>
              <a:rPr lang="en-GB" sz="1800" dirty="0">
                <a:solidFill>
                  <a:srgbClr val="012750"/>
                </a:solidFill>
              </a:rPr>
              <a:t> </a:t>
            </a:r>
            <a:r>
              <a:rPr lang="en-GB" sz="1800" dirty="0" err="1">
                <a:solidFill>
                  <a:srgbClr val="012750"/>
                </a:solidFill>
              </a:rPr>
              <a:t>ydych</a:t>
            </a:r>
            <a:r>
              <a:rPr lang="en-GB" sz="1800" dirty="0">
                <a:solidFill>
                  <a:srgbClr val="012750"/>
                </a:solidFill>
              </a:rPr>
              <a:t> </a:t>
            </a:r>
            <a:r>
              <a:rPr lang="en-GB" sz="1800" dirty="0" err="1">
                <a:solidFill>
                  <a:srgbClr val="012750"/>
                </a:solidFill>
              </a:rPr>
              <a:t>wedi</a:t>
            </a:r>
            <a:r>
              <a:rPr lang="en-GB" sz="1800" dirty="0">
                <a:solidFill>
                  <a:srgbClr val="012750"/>
                </a:solidFill>
              </a:rPr>
              <a:t> </a:t>
            </a:r>
            <a:r>
              <a:rPr lang="en-GB" sz="1800" dirty="0" err="1">
                <a:solidFill>
                  <a:srgbClr val="012750"/>
                </a:solidFill>
              </a:rPr>
              <a:t>cyrraedd</a:t>
            </a:r>
            <a:r>
              <a:rPr lang="en-GB" sz="1800" dirty="0">
                <a:solidFill>
                  <a:srgbClr val="012750"/>
                </a:solidFill>
              </a:rPr>
              <a:t> y cam </a:t>
            </a:r>
            <a:r>
              <a:rPr lang="en-GB" sz="1800" dirty="0" err="1">
                <a:solidFill>
                  <a:srgbClr val="012750"/>
                </a:solidFill>
              </a:rPr>
              <a:t>nesaf</a:t>
            </a:r>
            <a:r>
              <a:rPr lang="en-GB" sz="1800" dirty="0">
                <a:solidFill>
                  <a:srgbClr val="012750"/>
                </a:solidFill>
              </a:rPr>
              <a:t> o </a:t>
            </a:r>
            <a:r>
              <a:rPr lang="en-GB" sz="1800" dirty="0" err="1">
                <a:solidFill>
                  <a:srgbClr val="012750"/>
                </a:solidFill>
              </a:rPr>
              <a:t>fewn</a:t>
            </a:r>
            <a:r>
              <a:rPr lang="en-GB" sz="1800" dirty="0">
                <a:solidFill>
                  <a:srgbClr val="012750"/>
                </a:solidFill>
              </a:rPr>
              <a:t> </a:t>
            </a:r>
            <a:r>
              <a:rPr lang="en-GB" sz="1800" b="1" dirty="0">
                <a:solidFill>
                  <a:srgbClr val="012750"/>
                </a:solidFill>
              </a:rPr>
              <a:t>10 </a:t>
            </a:r>
            <a:r>
              <a:rPr lang="en-GB" sz="1800" b="1" dirty="0" err="1">
                <a:solidFill>
                  <a:srgbClr val="012750"/>
                </a:solidFill>
              </a:rPr>
              <a:t>wythnos</a:t>
            </a:r>
            <a:r>
              <a:rPr lang="en-GB" sz="1800" b="1" dirty="0">
                <a:solidFill>
                  <a:srgbClr val="012750"/>
                </a:solidFill>
              </a:rPr>
              <a:t>.</a:t>
            </a:r>
            <a:r>
              <a:rPr lang="en-GB" sz="1800" dirty="0">
                <a:solidFill>
                  <a:srgbClr val="012750"/>
                </a:solidFill>
              </a:rPr>
              <a:t> </a:t>
            </a:r>
          </a:p>
          <a:p>
            <a:pPr marL="342900" indent="-342900">
              <a:buAutoNum type="arabicPeriod"/>
            </a:pPr>
            <a:r>
              <a:rPr lang="en-GB" sz="1800" dirty="0" err="1">
                <a:solidFill>
                  <a:srgbClr val="012750"/>
                </a:solidFill>
              </a:rPr>
              <a:t>Byddwch</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anfon</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b="1" dirty="0" err="1">
                <a:solidFill>
                  <a:srgbClr val="012750"/>
                </a:solidFill>
              </a:rPr>
              <a:t>cynnig</a:t>
            </a:r>
            <a:r>
              <a:rPr lang="en-GB" sz="1800" b="1" dirty="0">
                <a:solidFill>
                  <a:srgbClr val="012750"/>
                </a:solidFill>
              </a:rPr>
              <a:t> </a:t>
            </a:r>
            <a:r>
              <a:rPr lang="en-GB" sz="1800" b="1" dirty="0" err="1">
                <a:solidFill>
                  <a:srgbClr val="012750"/>
                </a:solidFill>
              </a:rPr>
              <a:t>llawn</a:t>
            </a:r>
            <a:r>
              <a:rPr lang="en-GB" sz="1800" b="1" dirty="0">
                <a:solidFill>
                  <a:srgbClr val="012750"/>
                </a:solidFill>
              </a:rPr>
              <a:t> </a:t>
            </a:r>
            <a:r>
              <a:rPr lang="en-GB" sz="1800" dirty="0">
                <a:solidFill>
                  <a:srgbClr val="012750"/>
                </a:solidFill>
              </a:rPr>
              <a:t>atom o </a:t>
            </a:r>
            <a:r>
              <a:rPr lang="en-GB" sz="1800" dirty="0" err="1">
                <a:solidFill>
                  <a:srgbClr val="012750"/>
                </a:solidFill>
              </a:rPr>
              <a:t>fewn</a:t>
            </a:r>
            <a:r>
              <a:rPr lang="en-GB" sz="1800" dirty="0">
                <a:solidFill>
                  <a:srgbClr val="012750"/>
                </a:solidFill>
              </a:rPr>
              <a:t> </a:t>
            </a:r>
            <a:r>
              <a:rPr lang="en-GB" sz="1800" b="1" dirty="0">
                <a:solidFill>
                  <a:srgbClr val="012750"/>
                </a:solidFill>
              </a:rPr>
              <a:t>6 </a:t>
            </a:r>
            <a:r>
              <a:rPr lang="en-GB" sz="1800" b="1" dirty="0" err="1">
                <a:solidFill>
                  <a:srgbClr val="012750"/>
                </a:solidFill>
              </a:rPr>
              <a:t>wythnos</a:t>
            </a:r>
            <a:r>
              <a:rPr lang="en-GB" sz="1800" b="1" dirty="0">
                <a:solidFill>
                  <a:srgbClr val="012750"/>
                </a:solidFill>
              </a:rPr>
              <a:t>. </a:t>
            </a:r>
          </a:p>
          <a:p>
            <a:pPr marL="342900" indent="-342900">
              <a:buAutoNum type="arabicPeriod"/>
            </a:pPr>
            <a:r>
              <a:rPr lang="en-GB" sz="1800" dirty="0" err="1">
                <a:solidFill>
                  <a:srgbClr val="012750"/>
                </a:solidFill>
              </a:rPr>
              <a:t>Byddwn</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rhoi</a:t>
            </a:r>
            <a:r>
              <a:rPr lang="en-GB" sz="1800" dirty="0">
                <a:solidFill>
                  <a:srgbClr val="012750"/>
                </a:solidFill>
              </a:rPr>
              <a:t> </a:t>
            </a:r>
            <a:r>
              <a:rPr lang="en-GB" sz="1800" dirty="0" err="1">
                <a:solidFill>
                  <a:srgbClr val="012750"/>
                </a:solidFill>
              </a:rPr>
              <a:t>gwybod</a:t>
            </a:r>
            <a:r>
              <a:rPr lang="en-GB" sz="1800" dirty="0">
                <a:solidFill>
                  <a:srgbClr val="012750"/>
                </a:solidFill>
              </a:rPr>
              <a:t> </a:t>
            </a:r>
            <a:r>
              <a:rPr lang="en-GB" sz="1800" dirty="0" err="1">
                <a:solidFill>
                  <a:srgbClr val="012750"/>
                </a:solidFill>
              </a:rPr>
              <a:t>i</a:t>
            </a:r>
            <a:r>
              <a:rPr lang="en-GB" sz="1800" dirty="0">
                <a:solidFill>
                  <a:srgbClr val="012750"/>
                </a:solidFill>
              </a:rPr>
              <a:t> chi am </a:t>
            </a:r>
            <a:r>
              <a:rPr lang="en-GB" sz="1800" dirty="0" err="1">
                <a:solidFill>
                  <a:srgbClr val="012750"/>
                </a:solidFill>
              </a:rPr>
              <a:t>ein</a:t>
            </a:r>
            <a:r>
              <a:rPr lang="en-GB" sz="1800" dirty="0">
                <a:solidFill>
                  <a:srgbClr val="012750"/>
                </a:solidFill>
              </a:rPr>
              <a:t> </a:t>
            </a:r>
            <a:r>
              <a:rPr lang="en-GB" sz="1800" b="1" dirty="0" err="1">
                <a:solidFill>
                  <a:srgbClr val="012750"/>
                </a:solidFill>
              </a:rPr>
              <a:t>penderfyniad</a:t>
            </a:r>
            <a:r>
              <a:rPr lang="en-GB" sz="1800" b="1" dirty="0">
                <a:solidFill>
                  <a:srgbClr val="012750"/>
                </a:solidFill>
              </a:rPr>
              <a:t> </a:t>
            </a:r>
            <a:r>
              <a:rPr lang="en-GB" sz="1800" b="1" dirty="0" err="1">
                <a:solidFill>
                  <a:srgbClr val="012750"/>
                </a:solidFill>
              </a:rPr>
              <a:t>terfynol</a:t>
            </a:r>
            <a:r>
              <a:rPr lang="en-GB" sz="1800" dirty="0">
                <a:solidFill>
                  <a:srgbClr val="012750"/>
                </a:solidFill>
              </a:rPr>
              <a:t> </a:t>
            </a:r>
            <a:r>
              <a:rPr lang="en-GB" sz="1800" dirty="0" err="1">
                <a:solidFill>
                  <a:srgbClr val="012750"/>
                </a:solidFill>
              </a:rPr>
              <a:t>tua</a:t>
            </a:r>
            <a:r>
              <a:rPr lang="en-GB" sz="1800" dirty="0">
                <a:solidFill>
                  <a:srgbClr val="012750"/>
                </a:solidFill>
              </a:rPr>
              <a:t> </a:t>
            </a:r>
            <a:r>
              <a:rPr lang="en-GB" sz="1800" b="1" dirty="0">
                <a:solidFill>
                  <a:srgbClr val="012750"/>
                </a:solidFill>
              </a:rPr>
              <a:t>4 mis</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ôl</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dirty="0" err="1">
                <a:solidFill>
                  <a:srgbClr val="012750"/>
                </a:solidFill>
              </a:rPr>
              <a:t>ni</a:t>
            </a:r>
            <a:r>
              <a:rPr lang="en-GB" sz="1800" dirty="0">
                <a:solidFill>
                  <a:srgbClr val="012750"/>
                </a:solidFill>
              </a:rPr>
              <a:t> </a:t>
            </a:r>
            <a:r>
              <a:rPr lang="en-GB" sz="1800" dirty="0" err="1">
                <a:solidFill>
                  <a:srgbClr val="012750"/>
                </a:solidFill>
              </a:rPr>
              <a:t>dderbyn</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cynnig</a:t>
            </a:r>
            <a:r>
              <a:rPr lang="en-GB" sz="1800" dirty="0">
                <a:solidFill>
                  <a:srgbClr val="012750"/>
                </a:solidFill>
              </a:rPr>
              <a:t>.</a:t>
            </a:r>
          </a:p>
          <a:p>
            <a:pPr marL="342900" indent="-342900">
              <a:buAutoNum type="arabicPeriod"/>
            </a:pPr>
            <a:r>
              <a:rPr lang="en-GB" sz="1800" dirty="0" err="1">
                <a:solidFill>
                  <a:srgbClr val="012750"/>
                </a:solidFill>
              </a:rPr>
              <a:t>Os</a:t>
            </a:r>
            <a:r>
              <a:rPr lang="en-GB" sz="1800" dirty="0">
                <a:solidFill>
                  <a:srgbClr val="012750"/>
                </a:solidFill>
              </a:rPr>
              <a:t> </a:t>
            </a:r>
            <a:r>
              <a:rPr lang="en-GB" sz="1800" dirty="0" err="1">
                <a:solidFill>
                  <a:srgbClr val="012750"/>
                </a:solidFill>
              </a:rPr>
              <a:t>byddwch</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llwyddiannus</a:t>
            </a:r>
            <a:r>
              <a:rPr lang="en-GB" sz="1800" dirty="0">
                <a:solidFill>
                  <a:srgbClr val="012750"/>
                </a:solidFill>
              </a:rPr>
              <a:t>, </a:t>
            </a:r>
            <a:r>
              <a:rPr lang="en-GB" sz="1800" dirty="0" err="1">
                <a:solidFill>
                  <a:srgbClr val="012750"/>
                </a:solidFill>
              </a:rPr>
              <a:t>byddwn</a:t>
            </a:r>
            <a:r>
              <a:rPr lang="en-GB" sz="1800" dirty="0">
                <a:solidFill>
                  <a:srgbClr val="012750"/>
                </a:solidFill>
              </a:rPr>
              <a:t> </a:t>
            </a:r>
            <a:r>
              <a:rPr lang="en-GB" sz="1800" dirty="0" err="1">
                <a:solidFill>
                  <a:srgbClr val="012750"/>
                </a:solidFill>
              </a:rPr>
              <a:t>ni’n</a:t>
            </a:r>
            <a:r>
              <a:rPr lang="en-GB" sz="1800" dirty="0">
                <a:solidFill>
                  <a:srgbClr val="012750"/>
                </a:solidFill>
              </a:rPr>
              <a:t> </a:t>
            </a:r>
            <a:r>
              <a:rPr lang="en-GB" sz="1800" dirty="0" err="1">
                <a:solidFill>
                  <a:srgbClr val="012750"/>
                </a:solidFill>
              </a:rPr>
              <a:t>cysylltu</a:t>
            </a:r>
            <a:r>
              <a:rPr lang="en-GB" sz="1800" dirty="0">
                <a:solidFill>
                  <a:srgbClr val="012750"/>
                </a:solidFill>
              </a:rPr>
              <a:t> â chi am </a:t>
            </a:r>
            <a:r>
              <a:rPr lang="en-GB" sz="1800" b="1" dirty="0" err="1">
                <a:solidFill>
                  <a:srgbClr val="012750"/>
                </a:solidFill>
              </a:rPr>
              <a:t>hyrwyddo</a:t>
            </a:r>
            <a:r>
              <a:rPr lang="en-GB" sz="1800" b="1" dirty="0">
                <a:solidFill>
                  <a:srgbClr val="012750"/>
                </a:solidFill>
              </a:rPr>
              <a:t> </a:t>
            </a:r>
            <a:r>
              <a:rPr lang="en-GB" sz="1800" b="1" dirty="0" err="1">
                <a:solidFill>
                  <a:srgbClr val="012750"/>
                </a:solidFill>
              </a:rPr>
              <a:t>eich</a:t>
            </a:r>
            <a:r>
              <a:rPr lang="en-GB" sz="1800" b="1" dirty="0">
                <a:solidFill>
                  <a:srgbClr val="012750"/>
                </a:solidFill>
              </a:rPr>
              <a:t> grant</a:t>
            </a:r>
            <a:r>
              <a:rPr lang="en-GB" sz="1800" dirty="0">
                <a:solidFill>
                  <a:srgbClr val="012750"/>
                </a:solidFill>
              </a:rPr>
              <a:t> a </a:t>
            </a:r>
            <a:r>
              <a:rPr lang="en-GB" sz="1800" b="1" dirty="0" err="1">
                <a:solidFill>
                  <a:srgbClr val="012750"/>
                </a:solidFill>
              </a:rPr>
              <a:t>rhannu</a:t>
            </a:r>
            <a:r>
              <a:rPr lang="en-GB" sz="1800" b="1" dirty="0">
                <a:solidFill>
                  <a:srgbClr val="012750"/>
                </a:solidFill>
              </a:rPr>
              <a:t> </a:t>
            </a:r>
            <a:r>
              <a:rPr lang="en-GB" sz="1800" b="1" dirty="0" err="1">
                <a:solidFill>
                  <a:srgbClr val="012750"/>
                </a:solidFill>
              </a:rPr>
              <a:t>dysgu</a:t>
            </a:r>
            <a:r>
              <a:rPr lang="en-GB" sz="1800" b="1" dirty="0">
                <a:solidFill>
                  <a:srgbClr val="012750"/>
                </a:solidFill>
              </a:rPr>
              <a:t>.  </a:t>
            </a:r>
          </a:p>
        </p:txBody>
      </p:sp>
    </p:spTree>
    <p:extLst>
      <p:ext uri="{BB962C8B-B14F-4D97-AF65-F5344CB8AC3E}">
        <p14:creationId xmlns:p14="http://schemas.microsoft.com/office/powerpoint/2010/main" val="3337208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FE1C-0113-81E1-E748-FE4C2535DD0D}"/>
              </a:ext>
            </a:extLst>
          </p:cNvPr>
          <p:cNvSpPr>
            <a:spLocks noGrp="1"/>
          </p:cNvSpPr>
          <p:nvPr>
            <p:ph type="ctrTitle"/>
          </p:nvPr>
        </p:nvSpPr>
        <p:spPr/>
        <p:txBody>
          <a:bodyPr/>
          <a:lstStyle/>
          <a:p>
            <a:r>
              <a:rPr lang="en-GB">
                <a:latin typeface="Rockwell"/>
              </a:rPr>
              <a:t>Approach to learning and evaluation </a:t>
            </a:r>
            <a:endParaRPr lang="en-US"/>
          </a:p>
        </p:txBody>
      </p:sp>
      <p:sp>
        <p:nvSpPr>
          <p:cNvPr id="11" name="Content Placeholder 2">
            <a:extLst>
              <a:ext uri="{FF2B5EF4-FFF2-40B4-BE49-F238E27FC236}">
                <a16:creationId xmlns:a16="http://schemas.microsoft.com/office/drawing/2014/main" id="{BBFE0967-08D5-661F-7D03-AB401A084938}"/>
              </a:ext>
            </a:extLst>
          </p:cNvPr>
          <p:cNvSpPr txBox="1">
            <a:spLocks/>
          </p:cNvSpPr>
          <p:nvPr/>
        </p:nvSpPr>
        <p:spPr>
          <a:xfrm>
            <a:off x="786357" y="1906902"/>
            <a:ext cx="9133429" cy="3564553"/>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har char="•"/>
            </a:pPr>
            <a:r>
              <a:rPr lang="en-GB" sz="1800">
                <a:solidFill>
                  <a:srgbClr val="012750"/>
                </a:solidFill>
              </a:rPr>
              <a:t>Projects are not expected to evaluate everything in their project. But we do expect </a:t>
            </a:r>
            <a:r>
              <a:rPr lang="en-GB" sz="1800" b="1" u="sng">
                <a:solidFill>
                  <a:srgbClr val="012750"/>
                </a:solidFill>
              </a:rPr>
              <a:t>all</a:t>
            </a:r>
            <a:r>
              <a:rPr lang="en-GB" sz="1800" b="1">
                <a:solidFill>
                  <a:srgbClr val="012750"/>
                </a:solidFill>
              </a:rPr>
              <a:t> </a:t>
            </a:r>
            <a:r>
              <a:rPr lang="en-GB" sz="1800">
                <a:solidFill>
                  <a:srgbClr val="012750"/>
                </a:solidFill>
              </a:rPr>
              <a:t>funded projects to </a:t>
            </a:r>
            <a:r>
              <a:rPr lang="en-GB" sz="1800" b="1">
                <a:solidFill>
                  <a:srgbClr val="012750"/>
                </a:solidFill>
              </a:rPr>
              <a:t>generate evidence</a:t>
            </a:r>
            <a:r>
              <a:rPr lang="en-GB" sz="1800">
                <a:solidFill>
                  <a:srgbClr val="012750"/>
                </a:solidFill>
              </a:rPr>
              <a:t> on the difference you are making. </a:t>
            </a:r>
          </a:p>
          <a:p>
            <a:pPr marL="285750" indent="-285750">
              <a:buChar char="•"/>
            </a:pPr>
            <a:endParaRPr lang="en-GB" sz="1800">
              <a:solidFill>
                <a:srgbClr val="012750"/>
              </a:solidFill>
            </a:endParaRPr>
          </a:p>
          <a:p>
            <a:pPr marL="285750" indent="-285750">
              <a:buChar char="•"/>
            </a:pPr>
            <a:r>
              <a:rPr lang="en-GB" sz="1800">
                <a:solidFill>
                  <a:srgbClr val="012750"/>
                </a:solidFill>
              </a:rPr>
              <a:t>Each year we'll ask for information on your aims and activities. Twice a year we’ll ask you to share how your project is going including the </a:t>
            </a:r>
            <a:r>
              <a:rPr lang="en-GB" sz="1800" b="1">
                <a:solidFill>
                  <a:srgbClr val="012750"/>
                </a:solidFill>
              </a:rPr>
              <a:t>difference community-led action</a:t>
            </a:r>
            <a:r>
              <a:rPr lang="en-GB" sz="1800">
                <a:solidFill>
                  <a:srgbClr val="012750"/>
                </a:solidFill>
              </a:rPr>
              <a:t> is making in your community. </a:t>
            </a:r>
          </a:p>
          <a:p>
            <a:endParaRPr lang="en-GB" sz="1800"/>
          </a:p>
          <a:p>
            <a:pPr marL="285750" indent="-285750">
              <a:buChar char="•"/>
            </a:pPr>
            <a:r>
              <a:rPr lang="en-GB" sz="1800">
                <a:solidFill>
                  <a:srgbClr val="012750"/>
                </a:solidFill>
              </a:rPr>
              <a:t>Depending on the type/size of your project, you should allocate at least </a:t>
            </a:r>
            <a:r>
              <a:rPr lang="en-GB" sz="1800" b="1">
                <a:solidFill>
                  <a:srgbClr val="012750"/>
                </a:solidFill>
              </a:rPr>
              <a:t>two days</a:t>
            </a:r>
            <a:r>
              <a:rPr lang="en-GB" sz="1800">
                <a:solidFill>
                  <a:srgbClr val="012750"/>
                </a:solidFill>
              </a:rPr>
              <a:t> per month to gathering evidence about your project. </a:t>
            </a:r>
            <a:endParaRPr lang="en-GB">
              <a:solidFill>
                <a:srgbClr val="000000"/>
              </a:solidFill>
            </a:endParaRPr>
          </a:p>
          <a:p>
            <a:pPr marL="285750" indent="-285750">
              <a:buChar char="•"/>
            </a:pPr>
            <a:endParaRPr lang="en-GB" sz="1800">
              <a:solidFill>
                <a:srgbClr val="012750"/>
              </a:solidFill>
            </a:endParaRPr>
          </a:p>
          <a:p>
            <a:pPr marL="285750" indent="-285750">
              <a:buChar char="•"/>
            </a:pPr>
            <a:r>
              <a:rPr lang="en-GB" sz="1800">
                <a:solidFill>
                  <a:srgbClr val="012750"/>
                </a:solidFill>
              </a:rPr>
              <a:t>Remember to </a:t>
            </a:r>
            <a:r>
              <a:rPr lang="en-GB" sz="1800" b="1">
                <a:solidFill>
                  <a:srgbClr val="012750"/>
                </a:solidFill>
              </a:rPr>
              <a:t>build evidence gathering into your plans and budget</a:t>
            </a:r>
            <a:r>
              <a:rPr lang="en-GB" sz="1800">
                <a:solidFill>
                  <a:srgbClr val="012750"/>
                </a:solidFill>
              </a:rPr>
              <a:t>. Some projects may require dedicated roles. For example, larger or complex projects. </a:t>
            </a:r>
            <a:endParaRPr lang="en-GB"/>
          </a:p>
        </p:txBody>
      </p:sp>
    </p:spTree>
    <p:extLst>
      <p:ext uri="{BB962C8B-B14F-4D97-AF65-F5344CB8AC3E}">
        <p14:creationId xmlns:p14="http://schemas.microsoft.com/office/powerpoint/2010/main" val="392547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05522BC8-4A9F-2D93-B62D-01DE633D0C0C}"/>
              </a:ext>
            </a:extLst>
          </p:cNvPr>
          <p:cNvSpPr>
            <a:spLocks noGrp="1"/>
          </p:cNvSpPr>
          <p:nvPr>
            <p:ph type="ctrTitle"/>
          </p:nvPr>
        </p:nvSpPr>
        <p:spPr/>
        <p:txBody>
          <a:bodyPr>
            <a:normAutofit fontScale="90000"/>
          </a:bodyPr>
          <a:lstStyle/>
          <a:p>
            <a:r>
              <a:rPr lang="en-US" sz="3600" dirty="0"/>
              <a:t>Agenda for today</a:t>
            </a:r>
            <a:br>
              <a:rPr lang="en-US" sz="3600" dirty="0"/>
            </a:br>
            <a:r>
              <a:rPr lang="en-US" sz="3600" dirty="0"/>
              <a:t>Agenda </a:t>
            </a:r>
            <a:r>
              <a:rPr lang="en-US" sz="3600" dirty="0" err="1"/>
              <a:t>heddiw</a:t>
            </a:r>
            <a:r>
              <a:rPr lang="en-US" sz="3600" dirty="0"/>
              <a:t> </a:t>
            </a:r>
          </a:p>
        </p:txBody>
      </p:sp>
      <p:sp>
        <p:nvSpPr>
          <p:cNvPr id="21" name="Rectangle: Rounded Corners 20">
            <a:extLst>
              <a:ext uri="{FF2B5EF4-FFF2-40B4-BE49-F238E27FC236}">
                <a16:creationId xmlns:a16="http://schemas.microsoft.com/office/drawing/2014/main" id="{3551F4BB-1D6C-6D70-D0FC-5813ADFFDF34}"/>
              </a:ext>
              <a:ext uri="{C183D7F6-B498-43B3-948B-1728B52AA6E4}">
                <adec:decorative xmlns:adec="http://schemas.microsoft.com/office/drawing/2017/decorative" val="1"/>
              </a:ext>
            </a:extLst>
          </p:cNvPr>
          <p:cNvSpPr/>
          <p:nvPr/>
        </p:nvSpPr>
        <p:spPr>
          <a:xfrm>
            <a:off x="941723" y="1943104"/>
            <a:ext cx="3068569" cy="1885710"/>
          </a:xfrm>
          <a:prstGeom prst="roundRect">
            <a:avLst/>
          </a:pr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a:endParaRPr lang="en-GB" sz="1093"/>
          </a:p>
        </p:txBody>
      </p:sp>
      <p:sp>
        <p:nvSpPr>
          <p:cNvPr id="23" name="Rectangle: Rounded Corners 22">
            <a:extLst>
              <a:ext uri="{FF2B5EF4-FFF2-40B4-BE49-F238E27FC236}">
                <a16:creationId xmlns:a16="http://schemas.microsoft.com/office/drawing/2014/main" id="{F88AA9B6-07F7-D1EE-8B65-FDBD34EF2A8E}"/>
              </a:ext>
              <a:ext uri="{C183D7F6-B498-43B3-948B-1728B52AA6E4}">
                <adec:decorative xmlns:adec="http://schemas.microsoft.com/office/drawing/2017/decorative" val="1"/>
              </a:ext>
            </a:extLst>
          </p:cNvPr>
          <p:cNvSpPr/>
          <p:nvPr/>
        </p:nvSpPr>
        <p:spPr>
          <a:xfrm>
            <a:off x="4561715" y="1964239"/>
            <a:ext cx="3068569" cy="1885710"/>
          </a:xfrm>
          <a:prstGeom prst="roundRect">
            <a:avLst/>
          </a:pr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a:endParaRPr lang="en-GB" sz="1093"/>
          </a:p>
        </p:txBody>
      </p:sp>
      <p:sp>
        <p:nvSpPr>
          <p:cNvPr id="26" name="Rectangle: Rounded Corners 25">
            <a:extLst>
              <a:ext uri="{FF2B5EF4-FFF2-40B4-BE49-F238E27FC236}">
                <a16:creationId xmlns:a16="http://schemas.microsoft.com/office/drawing/2014/main" id="{BD143261-44A5-33F7-4859-6C152AF7F609}"/>
              </a:ext>
              <a:ext uri="{C183D7F6-B498-43B3-948B-1728B52AA6E4}">
                <adec:decorative xmlns:adec="http://schemas.microsoft.com/office/drawing/2017/decorative" val="1"/>
              </a:ext>
            </a:extLst>
          </p:cNvPr>
          <p:cNvSpPr/>
          <p:nvPr/>
        </p:nvSpPr>
        <p:spPr>
          <a:xfrm>
            <a:off x="8346384" y="4580508"/>
            <a:ext cx="3068569" cy="1885710"/>
          </a:xfrm>
          <a:prstGeom prst="roundRect">
            <a:avLst/>
          </a:pr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a:endParaRPr lang="en-GB" sz="1093"/>
          </a:p>
        </p:txBody>
      </p:sp>
      <p:sp>
        <p:nvSpPr>
          <p:cNvPr id="25" name="Rectangle: Rounded Corners 24">
            <a:extLst>
              <a:ext uri="{FF2B5EF4-FFF2-40B4-BE49-F238E27FC236}">
                <a16:creationId xmlns:a16="http://schemas.microsoft.com/office/drawing/2014/main" id="{E0F4D277-53AE-4646-35D2-3E1CF5CA30B6}"/>
              </a:ext>
              <a:ext uri="{C183D7F6-B498-43B3-948B-1728B52AA6E4}">
                <adec:decorative xmlns:adec="http://schemas.microsoft.com/office/drawing/2017/decorative" val="1"/>
              </a:ext>
            </a:extLst>
          </p:cNvPr>
          <p:cNvSpPr/>
          <p:nvPr/>
        </p:nvSpPr>
        <p:spPr>
          <a:xfrm>
            <a:off x="8393503" y="2007502"/>
            <a:ext cx="3068569" cy="1885710"/>
          </a:xfrm>
          <a:prstGeom prst="roundRect">
            <a:avLst/>
          </a:pr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a:endParaRPr lang="en-GB" sz="1093"/>
          </a:p>
        </p:txBody>
      </p:sp>
      <p:sp>
        <p:nvSpPr>
          <p:cNvPr id="24" name="Rectangle: Rounded Corners 23">
            <a:extLst>
              <a:ext uri="{FF2B5EF4-FFF2-40B4-BE49-F238E27FC236}">
                <a16:creationId xmlns:a16="http://schemas.microsoft.com/office/drawing/2014/main" id="{71E3B535-C9FD-918F-B485-584F91EC76DD}"/>
              </a:ext>
              <a:ext uri="{C183D7F6-B498-43B3-948B-1728B52AA6E4}">
                <adec:decorative xmlns:adec="http://schemas.microsoft.com/office/drawing/2017/decorative" val="1"/>
              </a:ext>
            </a:extLst>
          </p:cNvPr>
          <p:cNvSpPr/>
          <p:nvPr/>
        </p:nvSpPr>
        <p:spPr>
          <a:xfrm>
            <a:off x="4542748" y="4536388"/>
            <a:ext cx="3068569" cy="1885710"/>
          </a:xfrm>
          <a:prstGeom prst="roundRect">
            <a:avLst/>
          </a:pr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a:endParaRPr lang="en-GB" sz="1093"/>
          </a:p>
        </p:txBody>
      </p:sp>
      <p:sp>
        <p:nvSpPr>
          <p:cNvPr id="22" name="Rectangle: Rounded Corners 21">
            <a:extLst>
              <a:ext uri="{FF2B5EF4-FFF2-40B4-BE49-F238E27FC236}">
                <a16:creationId xmlns:a16="http://schemas.microsoft.com/office/drawing/2014/main" id="{47E5B09D-B2B1-9F14-0E7E-AEE9FE2B7127}"/>
              </a:ext>
              <a:ext uri="{C183D7F6-B498-43B3-948B-1728B52AA6E4}">
                <adec:decorative xmlns:adec="http://schemas.microsoft.com/office/drawing/2017/decorative" val="1"/>
              </a:ext>
            </a:extLst>
          </p:cNvPr>
          <p:cNvSpPr/>
          <p:nvPr/>
        </p:nvSpPr>
        <p:spPr>
          <a:xfrm>
            <a:off x="888342" y="4536388"/>
            <a:ext cx="3068569" cy="1885710"/>
          </a:xfrm>
          <a:prstGeom prst="roundRect">
            <a:avLst/>
          </a:prstGeom>
          <a:solidFill>
            <a:srgbClr val="0127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a:endParaRPr lang="en-GB" sz="1093"/>
          </a:p>
        </p:txBody>
      </p:sp>
      <p:sp>
        <p:nvSpPr>
          <p:cNvPr id="9" name="Text Placeholder 8">
            <a:extLst>
              <a:ext uri="{FF2B5EF4-FFF2-40B4-BE49-F238E27FC236}">
                <a16:creationId xmlns:a16="http://schemas.microsoft.com/office/drawing/2014/main" id="{574BC92B-848B-40C6-3DCA-D4321C6D0542}"/>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B57CDAFF-B5AB-4AE0-394B-A1A200ED6AB5}"/>
              </a:ext>
            </a:extLst>
          </p:cNvPr>
          <p:cNvSpPr>
            <a:spLocks noGrp="1"/>
          </p:cNvSpPr>
          <p:nvPr>
            <p:ph type="body" sz="quarter" idx="17"/>
          </p:nvPr>
        </p:nvSpPr>
        <p:spPr>
          <a:xfrm>
            <a:off x="941723" y="2116355"/>
            <a:ext cx="3233245" cy="1648726"/>
          </a:xfrm>
        </p:spPr>
        <p:txBody>
          <a:bodyPr>
            <a:normAutofit/>
          </a:bodyPr>
          <a:lstStyle/>
          <a:p>
            <a:r>
              <a:rPr lang="en-US" sz="2800" dirty="0"/>
              <a:t>Introductions </a:t>
            </a:r>
          </a:p>
          <a:p>
            <a:r>
              <a:rPr lang="en-US" sz="2800" dirty="0" err="1"/>
              <a:t>Cyflwyniadau</a:t>
            </a:r>
            <a:endParaRPr lang="en-US" sz="2800" dirty="0"/>
          </a:p>
        </p:txBody>
      </p:sp>
      <p:sp>
        <p:nvSpPr>
          <p:cNvPr id="11" name="Text Placeholder 10">
            <a:extLst>
              <a:ext uri="{FF2B5EF4-FFF2-40B4-BE49-F238E27FC236}">
                <a16:creationId xmlns:a16="http://schemas.microsoft.com/office/drawing/2014/main" id="{A78C2275-9306-DFA3-D5E4-D64EE978525D}"/>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2036C7DB-C3DB-375E-F0DA-AE352BF20D61}"/>
              </a:ext>
            </a:extLst>
          </p:cNvPr>
          <p:cNvSpPr>
            <a:spLocks noGrp="1"/>
          </p:cNvSpPr>
          <p:nvPr>
            <p:ph type="body" sz="quarter" idx="19"/>
          </p:nvPr>
        </p:nvSpPr>
        <p:spPr>
          <a:xfrm>
            <a:off x="4585275" y="2094893"/>
            <a:ext cx="3233245" cy="1648726"/>
          </a:xfrm>
        </p:spPr>
        <p:txBody>
          <a:bodyPr>
            <a:normAutofit/>
          </a:bodyPr>
          <a:lstStyle/>
          <a:p>
            <a:r>
              <a:rPr lang="en-US" sz="2800" dirty="0"/>
              <a:t>Our strategy</a:t>
            </a:r>
          </a:p>
          <a:p>
            <a:r>
              <a:rPr lang="en-US" sz="2800" dirty="0"/>
              <a:t>Ein </a:t>
            </a:r>
            <a:r>
              <a:rPr lang="en-US" sz="2800" dirty="0" err="1"/>
              <a:t>strategaeth</a:t>
            </a:r>
            <a:endParaRPr lang="en-US" sz="2800" dirty="0"/>
          </a:p>
        </p:txBody>
      </p:sp>
      <p:sp>
        <p:nvSpPr>
          <p:cNvPr id="13" name="Text Placeholder 12">
            <a:extLst>
              <a:ext uri="{FF2B5EF4-FFF2-40B4-BE49-F238E27FC236}">
                <a16:creationId xmlns:a16="http://schemas.microsoft.com/office/drawing/2014/main" id="{28AF040E-97E6-77A1-F13E-4292B7FD2D0E}"/>
              </a:ext>
            </a:extLst>
          </p:cNvPr>
          <p:cNvSpPr>
            <a:spLocks noGrp="1"/>
          </p:cNvSpPr>
          <p:nvPr>
            <p:ph type="body" sz="quarter" idx="22"/>
          </p:nvPr>
        </p:nvSpPr>
        <p:spPr/>
        <p:txBody>
          <a:bodyPr/>
          <a:lstStyle/>
          <a:p>
            <a:endParaRPr lang="en-US"/>
          </a:p>
        </p:txBody>
      </p:sp>
      <p:sp>
        <p:nvSpPr>
          <p:cNvPr id="12" name="Text Placeholder 11">
            <a:extLst>
              <a:ext uri="{FF2B5EF4-FFF2-40B4-BE49-F238E27FC236}">
                <a16:creationId xmlns:a16="http://schemas.microsoft.com/office/drawing/2014/main" id="{D381B3FA-2B11-F633-7251-E3571FD19684}"/>
              </a:ext>
            </a:extLst>
          </p:cNvPr>
          <p:cNvSpPr>
            <a:spLocks noGrp="1"/>
          </p:cNvSpPr>
          <p:nvPr>
            <p:ph type="body" sz="quarter" idx="21"/>
          </p:nvPr>
        </p:nvSpPr>
        <p:spPr>
          <a:xfrm>
            <a:off x="8581739" y="1773885"/>
            <a:ext cx="3021450" cy="2054929"/>
          </a:xfrm>
        </p:spPr>
        <p:txBody>
          <a:bodyPr>
            <a:noAutofit/>
          </a:bodyPr>
          <a:lstStyle/>
          <a:p>
            <a:r>
              <a:rPr lang="en-US" sz="2000" dirty="0"/>
              <a:t>About Climate Action Fund </a:t>
            </a:r>
          </a:p>
          <a:p>
            <a:r>
              <a:rPr lang="en-US" sz="2000" dirty="0" err="1"/>
              <a:t>Ynghylch</a:t>
            </a:r>
            <a:r>
              <a:rPr lang="en-US" sz="2000" dirty="0"/>
              <a:t> y </a:t>
            </a:r>
            <a:r>
              <a:rPr lang="en-US" sz="2000" dirty="0" err="1"/>
              <a:t>Gronfa</a:t>
            </a:r>
            <a:r>
              <a:rPr lang="en-US" sz="2000" dirty="0"/>
              <a:t> </a:t>
            </a:r>
            <a:r>
              <a:rPr lang="en-US" sz="2000" dirty="0" err="1"/>
              <a:t>Gweithredu</a:t>
            </a:r>
            <a:r>
              <a:rPr lang="en-US" sz="2000" dirty="0"/>
              <a:t> </a:t>
            </a:r>
            <a:r>
              <a:rPr lang="en-US" sz="2000" dirty="0" err="1"/>
              <a:t>Hinsawdd</a:t>
            </a:r>
            <a:endParaRPr lang="en-US" sz="2000" dirty="0"/>
          </a:p>
        </p:txBody>
      </p:sp>
      <p:sp>
        <p:nvSpPr>
          <p:cNvPr id="16" name="Text Placeholder 15">
            <a:extLst>
              <a:ext uri="{FF2B5EF4-FFF2-40B4-BE49-F238E27FC236}">
                <a16:creationId xmlns:a16="http://schemas.microsoft.com/office/drawing/2014/main" id="{047CF2C8-6C47-D1C0-54A5-FDC27CADD48A}"/>
              </a:ext>
            </a:extLst>
          </p:cNvPr>
          <p:cNvSpPr>
            <a:spLocks noGrp="1"/>
          </p:cNvSpPr>
          <p:nvPr>
            <p:ph type="body" sz="quarter" idx="26"/>
          </p:nvPr>
        </p:nvSpPr>
        <p:spPr/>
        <p:txBody>
          <a:bodyPr/>
          <a:lstStyle/>
          <a:p>
            <a:endParaRPr lang="en-US"/>
          </a:p>
        </p:txBody>
      </p:sp>
      <p:sp>
        <p:nvSpPr>
          <p:cNvPr id="15" name="Text Placeholder 14">
            <a:extLst>
              <a:ext uri="{FF2B5EF4-FFF2-40B4-BE49-F238E27FC236}">
                <a16:creationId xmlns:a16="http://schemas.microsoft.com/office/drawing/2014/main" id="{A22BB506-BA55-D174-E46C-42E3877748AC}"/>
              </a:ext>
            </a:extLst>
          </p:cNvPr>
          <p:cNvSpPr>
            <a:spLocks noGrp="1"/>
          </p:cNvSpPr>
          <p:nvPr>
            <p:ph type="body" sz="quarter" idx="25"/>
          </p:nvPr>
        </p:nvSpPr>
        <p:spPr>
          <a:xfrm>
            <a:off x="1123616" y="4286982"/>
            <a:ext cx="2703720" cy="1642269"/>
          </a:xfrm>
        </p:spPr>
        <p:txBody>
          <a:bodyPr>
            <a:noAutofit/>
          </a:bodyPr>
          <a:lstStyle/>
          <a:p>
            <a:r>
              <a:rPr lang="en-US" sz="2400" dirty="0"/>
              <a:t>New funding information </a:t>
            </a:r>
          </a:p>
          <a:p>
            <a:r>
              <a:rPr lang="en-US" sz="2400" dirty="0" err="1"/>
              <a:t>Gwybodaeth</a:t>
            </a:r>
            <a:r>
              <a:rPr lang="en-US" sz="2400" dirty="0"/>
              <a:t> </a:t>
            </a:r>
            <a:r>
              <a:rPr lang="en-US" sz="2400" dirty="0" err="1"/>
              <a:t>ariannu</a:t>
            </a:r>
            <a:r>
              <a:rPr lang="en-US" sz="2400" dirty="0"/>
              <a:t> </a:t>
            </a:r>
            <a:r>
              <a:rPr lang="en-US" sz="2400" dirty="0" err="1"/>
              <a:t>newydd</a:t>
            </a:r>
            <a:endParaRPr lang="en-US" sz="2400" dirty="0"/>
          </a:p>
        </p:txBody>
      </p:sp>
      <p:sp>
        <p:nvSpPr>
          <p:cNvPr id="18" name="Text Placeholder 17">
            <a:extLst>
              <a:ext uri="{FF2B5EF4-FFF2-40B4-BE49-F238E27FC236}">
                <a16:creationId xmlns:a16="http://schemas.microsoft.com/office/drawing/2014/main" id="{5EF8755C-B115-7FB8-27CE-6BA4ED398B5D}"/>
              </a:ext>
            </a:extLst>
          </p:cNvPr>
          <p:cNvSpPr>
            <a:spLocks noGrp="1"/>
          </p:cNvSpPr>
          <p:nvPr>
            <p:ph type="body" sz="quarter" idx="28"/>
          </p:nvPr>
        </p:nvSpPr>
        <p:spPr/>
        <p:txBody>
          <a:bodyPr/>
          <a:lstStyle/>
          <a:p>
            <a:endParaRPr lang="en-US"/>
          </a:p>
        </p:txBody>
      </p:sp>
      <p:sp>
        <p:nvSpPr>
          <p:cNvPr id="17" name="Text Placeholder 16">
            <a:extLst>
              <a:ext uri="{FF2B5EF4-FFF2-40B4-BE49-F238E27FC236}">
                <a16:creationId xmlns:a16="http://schemas.microsoft.com/office/drawing/2014/main" id="{04D8713D-A193-F143-F369-7F7B0CF9E7F0}"/>
              </a:ext>
            </a:extLst>
          </p:cNvPr>
          <p:cNvSpPr>
            <a:spLocks noGrp="1"/>
          </p:cNvSpPr>
          <p:nvPr>
            <p:ph type="body" sz="quarter" idx="27"/>
          </p:nvPr>
        </p:nvSpPr>
        <p:spPr>
          <a:xfrm>
            <a:off x="4651275" y="4495000"/>
            <a:ext cx="3233245" cy="1648726"/>
          </a:xfrm>
        </p:spPr>
        <p:txBody>
          <a:bodyPr>
            <a:normAutofit fontScale="92500" lnSpcReduction="20000"/>
          </a:bodyPr>
          <a:lstStyle/>
          <a:p>
            <a:r>
              <a:rPr lang="en-US" sz="2800" dirty="0"/>
              <a:t>Application process</a:t>
            </a:r>
          </a:p>
          <a:p>
            <a:r>
              <a:rPr lang="en-US" sz="2800" dirty="0"/>
              <a:t>Y broses </a:t>
            </a:r>
            <a:r>
              <a:rPr lang="en-US" sz="2800" dirty="0" err="1"/>
              <a:t>ymgeisio</a:t>
            </a:r>
            <a:endParaRPr lang="en-US" sz="2800" dirty="0"/>
          </a:p>
        </p:txBody>
      </p:sp>
      <p:sp>
        <p:nvSpPr>
          <p:cNvPr id="20" name="Text Placeholder 19">
            <a:extLst>
              <a:ext uri="{FF2B5EF4-FFF2-40B4-BE49-F238E27FC236}">
                <a16:creationId xmlns:a16="http://schemas.microsoft.com/office/drawing/2014/main" id="{82436A16-F725-0154-8112-EBA1E714963C}"/>
              </a:ext>
            </a:extLst>
          </p:cNvPr>
          <p:cNvSpPr>
            <a:spLocks noGrp="1"/>
          </p:cNvSpPr>
          <p:nvPr>
            <p:ph type="body" sz="quarter" idx="30"/>
          </p:nvPr>
        </p:nvSpPr>
        <p:spPr/>
        <p:txBody>
          <a:bodyPr/>
          <a:lstStyle/>
          <a:p>
            <a:endParaRPr lang="en-US"/>
          </a:p>
        </p:txBody>
      </p:sp>
      <p:sp>
        <p:nvSpPr>
          <p:cNvPr id="19" name="Text Placeholder 18">
            <a:extLst>
              <a:ext uri="{FF2B5EF4-FFF2-40B4-BE49-F238E27FC236}">
                <a16:creationId xmlns:a16="http://schemas.microsoft.com/office/drawing/2014/main" id="{AFA7D7BE-0C03-0611-45F3-62E4F4933471}"/>
              </a:ext>
            </a:extLst>
          </p:cNvPr>
          <p:cNvSpPr>
            <a:spLocks noGrp="1"/>
          </p:cNvSpPr>
          <p:nvPr>
            <p:ph type="body" sz="quarter" idx="29"/>
          </p:nvPr>
        </p:nvSpPr>
        <p:spPr/>
        <p:txBody>
          <a:bodyPr>
            <a:normAutofit/>
          </a:bodyPr>
          <a:lstStyle/>
          <a:p>
            <a:r>
              <a:rPr lang="en-US" sz="2800" dirty="0"/>
              <a:t>Q&amp;A</a:t>
            </a:r>
          </a:p>
          <a:p>
            <a:r>
              <a:rPr lang="en-US" sz="2800" dirty="0" err="1"/>
              <a:t>Cwestiwn</a:t>
            </a:r>
            <a:r>
              <a:rPr lang="en-US" sz="2800" dirty="0"/>
              <a:t> ac </a:t>
            </a:r>
            <a:r>
              <a:rPr lang="en-US" sz="2800" dirty="0" err="1"/>
              <a:t>Ateb</a:t>
            </a:r>
            <a:endParaRPr lang="en-US" sz="2800" dirty="0"/>
          </a:p>
        </p:txBody>
      </p:sp>
    </p:spTree>
    <p:extLst>
      <p:ext uri="{BB962C8B-B14F-4D97-AF65-F5344CB8AC3E}">
        <p14:creationId xmlns:p14="http://schemas.microsoft.com/office/powerpoint/2010/main" val="1755816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FE1C-0113-81E1-E748-FE4C2535DD0D}"/>
              </a:ext>
            </a:extLst>
          </p:cNvPr>
          <p:cNvSpPr>
            <a:spLocks noGrp="1"/>
          </p:cNvSpPr>
          <p:nvPr>
            <p:ph type="ctrTitle"/>
          </p:nvPr>
        </p:nvSpPr>
        <p:spPr/>
        <p:txBody>
          <a:bodyPr/>
          <a:lstStyle/>
          <a:p>
            <a:r>
              <a:rPr lang="en-GB" dirty="0" err="1">
                <a:latin typeface="Rockwell"/>
              </a:rPr>
              <a:t>Dysgu</a:t>
            </a:r>
            <a:r>
              <a:rPr lang="en-GB" dirty="0">
                <a:latin typeface="Rockwell"/>
              </a:rPr>
              <a:t> a </a:t>
            </a:r>
            <a:r>
              <a:rPr lang="en-GB" dirty="0" err="1">
                <a:latin typeface="Rockwell"/>
              </a:rPr>
              <a:t>gwerthuso</a:t>
            </a:r>
            <a:endParaRPr lang="en-US" dirty="0"/>
          </a:p>
        </p:txBody>
      </p:sp>
      <p:sp>
        <p:nvSpPr>
          <p:cNvPr id="11" name="Content Placeholder 2">
            <a:extLst>
              <a:ext uri="{FF2B5EF4-FFF2-40B4-BE49-F238E27FC236}">
                <a16:creationId xmlns:a16="http://schemas.microsoft.com/office/drawing/2014/main" id="{BBFE0967-08D5-661F-7D03-AB401A084938}"/>
              </a:ext>
            </a:extLst>
          </p:cNvPr>
          <p:cNvSpPr txBox="1">
            <a:spLocks/>
          </p:cNvSpPr>
          <p:nvPr/>
        </p:nvSpPr>
        <p:spPr>
          <a:xfrm>
            <a:off x="786357" y="1906902"/>
            <a:ext cx="9133429" cy="3564553"/>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har char="•"/>
            </a:pPr>
            <a:r>
              <a:rPr lang="en-GB" sz="1800" dirty="0">
                <a:solidFill>
                  <a:srgbClr val="012750"/>
                </a:solidFill>
              </a:rPr>
              <a:t>Ni </a:t>
            </a:r>
            <a:r>
              <a:rPr lang="en-GB" sz="1800" dirty="0" err="1">
                <a:solidFill>
                  <a:srgbClr val="012750"/>
                </a:solidFill>
              </a:rPr>
              <a:t>ddisgwylir</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dirty="0" err="1">
                <a:solidFill>
                  <a:srgbClr val="012750"/>
                </a:solidFill>
              </a:rPr>
              <a:t>brosiectau</a:t>
            </a:r>
            <a:r>
              <a:rPr lang="en-GB" sz="1800" dirty="0">
                <a:solidFill>
                  <a:srgbClr val="012750"/>
                </a:solidFill>
              </a:rPr>
              <a:t> </a:t>
            </a:r>
            <a:r>
              <a:rPr lang="en-GB" sz="1800" dirty="0" err="1">
                <a:solidFill>
                  <a:srgbClr val="012750"/>
                </a:solidFill>
              </a:rPr>
              <a:t>gwerthuso</a:t>
            </a:r>
            <a:r>
              <a:rPr lang="en-GB" sz="1800" dirty="0">
                <a:solidFill>
                  <a:srgbClr val="012750"/>
                </a:solidFill>
              </a:rPr>
              <a:t> </a:t>
            </a:r>
            <a:r>
              <a:rPr lang="en-GB" sz="1800" dirty="0" err="1">
                <a:solidFill>
                  <a:srgbClr val="012750"/>
                </a:solidFill>
              </a:rPr>
              <a:t>popeth</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eu</a:t>
            </a:r>
            <a:r>
              <a:rPr lang="en-GB" sz="1800" dirty="0">
                <a:solidFill>
                  <a:srgbClr val="012750"/>
                </a:solidFill>
              </a:rPr>
              <a:t> </a:t>
            </a:r>
            <a:r>
              <a:rPr lang="en-GB" sz="1800" dirty="0" err="1">
                <a:solidFill>
                  <a:srgbClr val="012750"/>
                </a:solidFill>
              </a:rPr>
              <a:t>prosiect</a:t>
            </a:r>
            <a:r>
              <a:rPr lang="en-GB" sz="1800" dirty="0">
                <a:solidFill>
                  <a:srgbClr val="012750"/>
                </a:solidFill>
              </a:rPr>
              <a:t>. </a:t>
            </a:r>
            <a:r>
              <a:rPr lang="en-GB" sz="1800" dirty="0" err="1">
                <a:solidFill>
                  <a:srgbClr val="012750"/>
                </a:solidFill>
              </a:rPr>
              <a:t>Ond</a:t>
            </a:r>
            <a:r>
              <a:rPr lang="en-GB" sz="1800" dirty="0">
                <a:solidFill>
                  <a:srgbClr val="012750"/>
                </a:solidFill>
              </a:rPr>
              <a:t> </a:t>
            </a:r>
            <a:r>
              <a:rPr lang="en-GB" sz="1800" dirty="0" err="1">
                <a:solidFill>
                  <a:srgbClr val="012750"/>
                </a:solidFill>
              </a:rPr>
              <a:t>rydym</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disgwyl</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b="1" u="sng" dirty="0">
                <a:solidFill>
                  <a:srgbClr val="012750"/>
                </a:solidFill>
              </a:rPr>
              <a:t>bob</a:t>
            </a:r>
            <a:r>
              <a:rPr lang="en-GB" sz="1800" b="1" dirty="0">
                <a:solidFill>
                  <a:srgbClr val="012750"/>
                </a:solidFill>
              </a:rPr>
              <a:t> </a:t>
            </a:r>
            <a:r>
              <a:rPr lang="en-GB" sz="1800" dirty="0" err="1">
                <a:solidFill>
                  <a:srgbClr val="012750"/>
                </a:solidFill>
              </a:rPr>
              <a:t>prosiect</a:t>
            </a:r>
            <a:r>
              <a:rPr lang="en-GB" sz="1800" dirty="0">
                <a:solidFill>
                  <a:srgbClr val="012750"/>
                </a:solidFill>
              </a:rPr>
              <a:t> a </a:t>
            </a:r>
            <a:r>
              <a:rPr lang="en-GB" sz="1800" dirty="0" err="1">
                <a:solidFill>
                  <a:srgbClr val="012750"/>
                </a:solidFill>
              </a:rPr>
              <a:t>ariennir</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b="1" dirty="0" err="1">
                <a:solidFill>
                  <a:srgbClr val="012750"/>
                </a:solidFill>
              </a:rPr>
              <a:t>gynhyrchu</a:t>
            </a:r>
            <a:r>
              <a:rPr lang="en-GB" sz="1800" b="1" dirty="0">
                <a:solidFill>
                  <a:srgbClr val="012750"/>
                </a:solidFill>
              </a:rPr>
              <a:t> </a:t>
            </a:r>
            <a:r>
              <a:rPr lang="en-GB" sz="1800" b="1" dirty="0" err="1">
                <a:solidFill>
                  <a:srgbClr val="012750"/>
                </a:solidFill>
              </a:rPr>
              <a:t>tystiolaeth</a:t>
            </a:r>
            <a:r>
              <a:rPr lang="en-GB" sz="1800" dirty="0">
                <a:solidFill>
                  <a:srgbClr val="012750"/>
                </a:solidFill>
              </a:rPr>
              <a:t> </a:t>
            </a:r>
            <a:r>
              <a:rPr lang="en-GB" sz="1800" dirty="0" err="1">
                <a:solidFill>
                  <a:srgbClr val="012750"/>
                </a:solidFill>
              </a:rPr>
              <a:t>ar</a:t>
            </a:r>
            <a:r>
              <a:rPr lang="en-GB" sz="1800" dirty="0">
                <a:solidFill>
                  <a:srgbClr val="012750"/>
                </a:solidFill>
              </a:rPr>
              <a:t> y </a:t>
            </a:r>
            <a:r>
              <a:rPr lang="en-GB" sz="1800" dirty="0" err="1">
                <a:solidFill>
                  <a:srgbClr val="012750"/>
                </a:solidFill>
              </a:rPr>
              <a:t>gwahaniaeth</a:t>
            </a:r>
            <a:r>
              <a:rPr lang="en-GB" sz="1800" dirty="0">
                <a:solidFill>
                  <a:srgbClr val="012750"/>
                </a:solidFill>
              </a:rPr>
              <a:t> </a:t>
            </a:r>
            <a:r>
              <a:rPr lang="en-GB" sz="1800" dirty="0" err="1">
                <a:solidFill>
                  <a:srgbClr val="012750"/>
                </a:solidFill>
              </a:rPr>
              <a:t>rydych</a:t>
            </a:r>
            <a:r>
              <a:rPr lang="en-GB" sz="1800" dirty="0">
                <a:solidFill>
                  <a:srgbClr val="012750"/>
                </a:solidFill>
              </a:rPr>
              <a:t> </a:t>
            </a:r>
            <a:r>
              <a:rPr lang="en-GB" sz="1800" dirty="0" err="1">
                <a:solidFill>
                  <a:srgbClr val="012750"/>
                </a:solidFill>
              </a:rPr>
              <a:t>chi’n</a:t>
            </a:r>
            <a:r>
              <a:rPr lang="en-GB" sz="1800" dirty="0">
                <a:solidFill>
                  <a:srgbClr val="012750"/>
                </a:solidFill>
              </a:rPr>
              <a:t> </a:t>
            </a:r>
            <a:r>
              <a:rPr lang="en-GB" sz="1800" dirty="0" err="1">
                <a:solidFill>
                  <a:srgbClr val="012750"/>
                </a:solidFill>
              </a:rPr>
              <a:t>ei</a:t>
            </a:r>
            <a:r>
              <a:rPr lang="en-GB" sz="1800" dirty="0">
                <a:solidFill>
                  <a:srgbClr val="012750"/>
                </a:solidFill>
              </a:rPr>
              <a:t> </a:t>
            </a:r>
            <a:r>
              <a:rPr lang="en-GB" sz="1800" dirty="0" err="1">
                <a:solidFill>
                  <a:srgbClr val="012750"/>
                </a:solidFill>
              </a:rPr>
              <a:t>wneud</a:t>
            </a:r>
            <a:r>
              <a:rPr lang="en-GB" sz="1800" dirty="0">
                <a:solidFill>
                  <a:srgbClr val="012750"/>
                </a:solidFill>
              </a:rPr>
              <a:t>.</a:t>
            </a:r>
          </a:p>
          <a:p>
            <a:pPr marL="285750" indent="-285750">
              <a:buChar char="•"/>
            </a:pPr>
            <a:r>
              <a:rPr lang="en-GB" sz="1800" dirty="0">
                <a:solidFill>
                  <a:srgbClr val="012750"/>
                </a:solidFill>
              </a:rPr>
              <a:t>Bob </a:t>
            </a:r>
            <a:r>
              <a:rPr lang="en-GB" sz="1800" dirty="0" err="1">
                <a:solidFill>
                  <a:srgbClr val="012750"/>
                </a:solidFill>
              </a:rPr>
              <a:t>blwyddyn</a:t>
            </a:r>
            <a:r>
              <a:rPr lang="en-GB" sz="1800" dirty="0">
                <a:solidFill>
                  <a:srgbClr val="012750"/>
                </a:solidFill>
              </a:rPr>
              <a:t> </a:t>
            </a:r>
            <a:r>
              <a:rPr lang="en-GB" sz="1800" dirty="0" err="1">
                <a:solidFill>
                  <a:srgbClr val="012750"/>
                </a:solidFill>
              </a:rPr>
              <a:t>byddwn</a:t>
            </a:r>
            <a:r>
              <a:rPr lang="en-GB" sz="1800" dirty="0">
                <a:solidFill>
                  <a:srgbClr val="012750"/>
                </a:solidFill>
              </a:rPr>
              <a:t> </a:t>
            </a:r>
            <a:r>
              <a:rPr lang="en-GB" sz="1800" dirty="0" err="1">
                <a:solidFill>
                  <a:srgbClr val="012750"/>
                </a:solidFill>
              </a:rPr>
              <a:t>ni’n</a:t>
            </a:r>
            <a:r>
              <a:rPr lang="en-GB" sz="1800" dirty="0">
                <a:solidFill>
                  <a:srgbClr val="012750"/>
                </a:solidFill>
              </a:rPr>
              <a:t> </a:t>
            </a:r>
            <a:r>
              <a:rPr lang="en-GB" sz="1800" dirty="0" err="1">
                <a:solidFill>
                  <a:srgbClr val="012750"/>
                </a:solidFill>
              </a:rPr>
              <a:t>gofyn</a:t>
            </a:r>
            <a:r>
              <a:rPr lang="en-GB" sz="1800" dirty="0">
                <a:solidFill>
                  <a:srgbClr val="012750"/>
                </a:solidFill>
              </a:rPr>
              <a:t> </a:t>
            </a:r>
            <a:r>
              <a:rPr lang="en-GB" sz="1800" dirty="0" err="1">
                <a:solidFill>
                  <a:srgbClr val="012750"/>
                </a:solidFill>
              </a:rPr>
              <a:t>i</a:t>
            </a:r>
            <a:r>
              <a:rPr lang="en-GB" sz="1800" dirty="0">
                <a:solidFill>
                  <a:srgbClr val="012750"/>
                </a:solidFill>
              </a:rPr>
              <a:t> chi am </a:t>
            </a:r>
            <a:r>
              <a:rPr lang="en-GB" sz="1800" dirty="0" err="1">
                <a:solidFill>
                  <a:srgbClr val="012750"/>
                </a:solidFill>
              </a:rPr>
              <a:t>wybodaeth</a:t>
            </a:r>
            <a:r>
              <a:rPr lang="en-GB" sz="1800" dirty="0">
                <a:solidFill>
                  <a:srgbClr val="012750"/>
                </a:solidFill>
              </a:rPr>
              <a:t> am </a:t>
            </a:r>
            <a:r>
              <a:rPr lang="en-GB" sz="1800" dirty="0" err="1">
                <a:solidFill>
                  <a:srgbClr val="012750"/>
                </a:solidFill>
              </a:rPr>
              <a:t>eich</a:t>
            </a:r>
            <a:r>
              <a:rPr lang="en-GB" sz="1800" dirty="0">
                <a:solidFill>
                  <a:srgbClr val="012750"/>
                </a:solidFill>
              </a:rPr>
              <a:t> </a:t>
            </a:r>
            <a:r>
              <a:rPr lang="en-GB" sz="1800" dirty="0" err="1">
                <a:solidFill>
                  <a:srgbClr val="012750"/>
                </a:solidFill>
              </a:rPr>
              <a:t>nodau</a:t>
            </a:r>
            <a:r>
              <a:rPr lang="en-GB" sz="1800" dirty="0">
                <a:solidFill>
                  <a:srgbClr val="012750"/>
                </a:solidFill>
              </a:rPr>
              <a:t> </a:t>
            </a:r>
            <a:r>
              <a:rPr lang="en-GB" sz="1800" dirty="0" err="1">
                <a:solidFill>
                  <a:srgbClr val="012750"/>
                </a:solidFill>
              </a:rPr>
              <a:t>a’ch</a:t>
            </a:r>
            <a:r>
              <a:rPr lang="en-GB" sz="1800" dirty="0">
                <a:solidFill>
                  <a:srgbClr val="012750"/>
                </a:solidFill>
              </a:rPr>
              <a:t> </a:t>
            </a:r>
            <a:r>
              <a:rPr lang="en-GB" sz="1800" dirty="0" err="1">
                <a:solidFill>
                  <a:srgbClr val="012750"/>
                </a:solidFill>
              </a:rPr>
              <a:t>gweithgareddau</a:t>
            </a:r>
            <a:r>
              <a:rPr lang="en-GB" sz="1800" dirty="0">
                <a:solidFill>
                  <a:srgbClr val="012750"/>
                </a:solidFill>
              </a:rPr>
              <a:t>. </a:t>
            </a:r>
            <a:r>
              <a:rPr lang="en-GB" sz="1800" dirty="0" err="1">
                <a:solidFill>
                  <a:srgbClr val="012750"/>
                </a:solidFill>
              </a:rPr>
              <a:t>Ddwywaith</a:t>
            </a:r>
            <a:r>
              <a:rPr lang="en-GB" sz="1800" dirty="0">
                <a:solidFill>
                  <a:srgbClr val="012750"/>
                </a:solidFill>
              </a:rPr>
              <a:t> y </a:t>
            </a:r>
            <a:r>
              <a:rPr lang="en-GB" sz="1800" dirty="0" err="1">
                <a:solidFill>
                  <a:srgbClr val="012750"/>
                </a:solidFill>
              </a:rPr>
              <a:t>flwyddyn</a:t>
            </a:r>
            <a:r>
              <a:rPr lang="en-GB" sz="1800" dirty="0">
                <a:solidFill>
                  <a:srgbClr val="012750"/>
                </a:solidFill>
              </a:rPr>
              <a:t> </a:t>
            </a:r>
            <a:r>
              <a:rPr lang="en-GB" sz="1800" dirty="0" err="1">
                <a:solidFill>
                  <a:srgbClr val="012750"/>
                </a:solidFill>
              </a:rPr>
              <a:t>byddwn</a:t>
            </a:r>
            <a:r>
              <a:rPr lang="en-GB" sz="1800" dirty="0">
                <a:solidFill>
                  <a:srgbClr val="012750"/>
                </a:solidFill>
              </a:rPr>
              <a:t> </a:t>
            </a:r>
            <a:r>
              <a:rPr lang="en-GB" sz="1800" dirty="0" err="1">
                <a:solidFill>
                  <a:srgbClr val="012750"/>
                </a:solidFill>
              </a:rPr>
              <a:t>ni’n</a:t>
            </a:r>
            <a:r>
              <a:rPr lang="en-GB" sz="1800" dirty="0">
                <a:solidFill>
                  <a:srgbClr val="012750"/>
                </a:solidFill>
              </a:rPr>
              <a:t> </a:t>
            </a:r>
            <a:r>
              <a:rPr lang="en-GB" sz="1800" dirty="0" err="1">
                <a:solidFill>
                  <a:srgbClr val="012750"/>
                </a:solidFill>
              </a:rPr>
              <a:t>gofyn</a:t>
            </a:r>
            <a:r>
              <a:rPr lang="en-GB" sz="1800" dirty="0">
                <a:solidFill>
                  <a:srgbClr val="012750"/>
                </a:solidFill>
              </a:rPr>
              <a:t> </a:t>
            </a:r>
            <a:r>
              <a:rPr lang="en-GB" sz="1800" dirty="0" err="1">
                <a:solidFill>
                  <a:srgbClr val="012750"/>
                </a:solidFill>
              </a:rPr>
              <a:t>i</a:t>
            </a:r>
            <a:r>
              <a:rPr lang="en-GB" sz="1800" dirty="0">
                <a:solidFill>
                  <a:srgbClr val="012750"/>
                </a:solidFill>
              </a:rPr>
              <a:t> chi </a:t>
            </a:r>
            <a:r>
              <a:rPr lang="en-GB" sz="1800" dirty="0" err="1">
                <a:solidFill>
                  <a:srgbClr val="012750"/>
                </a:solidFill>
              </a:rPr>
              <a:t>rannu</a:t>
            </a:r>
            <a:r>
              <a:rPr lang="en-GB" sz="1800" dirty="0">
                <a:solidFill>
                  <a:srgbClr val="012750"/>
                </a:solidFill>
              </a:rPr>
              <a:t> </a:t>
            </a:r>
            <a:r>
              <a:rPr lang="en-GB" sz="1800" dirty="0" err="1">
                <a:solidFill>
                  <a:srgbClr val="012750"/>
                </a:solidFill>
              </a:rPr>
              <a:t>sut</a:t>
            </a:r>
            <a:r>
              <a:rPr lang="en-GB" sz="1800" dirty="0">
                <a:solidFill>
                  <a:srgbClr val="012750"/>
                </a:solidFill>
              </a:rPr>
              <a:t> </a:t>
            </a:r>
            <a:r>
              <a:rPr lang="en-GB" sz="1800" dirty="0" err="1">
                <a:solidFill>
                  <a:srgbClr val="012750"/>
                </a:solidFill>
              </a:rPr>
              <a:t>mae</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prosiect</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mynd</a:t>
            </a:r>
            <a:r>
              <a:rPr lang="en-GB" sz="1800" dirty="0">
                <a:solidFill>
                  <a:srgbClr val="012750"/>
                </a:solidFill>
              </a:rPr>
              <a:t>, </a:t>
            </a:r>
            <a:r>
              <a:rPr lang="en-GB" sz="1800" dirty="0" err="1">
                <a:solidFill>
                  <a:srgbClr val="012750"/>
                </a:solidFill>
              </a:rPr>
              <a:t>gan</a:t>
            </a:r>
            <a:r>
              <a:rPr lang="en-GB" sz="1800" dirty="0">
                <a:solidFill>
                  <a:srgbClr val="012750"/>
                </a:solidFill>
              </a:rPr>
              <a:t> </a:t>
            </a:r>
            <a:r>
              <a:rPr lang="en-GB" sz="1800" dirty="0" err="1">
                <a:solidFill>
                  <a:srgbClr val="012750"/>
                </a:solidFill>
              </a:rPr>
              <a:t>gynnwys</a:t>
            </a:r>
            <a:r>
              <a:rPr lang="en-GB" sz="1800" dirty="0">
                <a:solidFill>
                  <a:srgbClr val="012750"/>
                </a:solidFill>
              </a:rPr>
              <a:t> y </a:t>
            </a:r>
            <a:r>
              <a:rPr lang="en-GB" sz="1800" b="1" dirty="0" err="1">
                <a:solidFill>
                  <a:srgbClr val="012750"/>
                </a:solidFill>
              </a:rPr>
              <a:t>gwahaniaeth</a:t>
            </a:r>
            <a:r>
              <a:rPr lang="en-GB" sz="1800" b="1" dirty="0">
                <a:solidFill>
                  <a:srgbClr val="012750"/>
                </a:solidFill>
              </a:rPr>
              <a:t> y </a:t>
            </a:r>
            <a:r>
              <a:rPr lang="en-GB" sz="1800" b="1" dirty="0" err="1">
                <a:solidFill>
                  <a:srgbClr val="012750"/>
                </a:solidFill>
              </a:rPr>
              <a:t>mae</a:t>
            </a:r>
            <a:r>
              <a:rPr lang="en-GB" sz="1800" b="1" dirty="0">
                <a:solidFill>
                  <a:srgbClr val="012750"/>
                </a:solidFill>
              </a:rPr>
              <a:t> </a:t>
            </a:r>
            <a:r>
              <a:rPr lang="en-GB" sz="1800" b="1" dirty="0" err="1">
                <a:solidFill>
                  <a:srgbClr val="012750"/>
                </a:solidFill>
              </a:rPr>
              <a:t>gweithredu</a:t>
            </a:r>
            <a:r>
              <a:rPr lang="en-GB" sz="1800" b="1" dirty="0">
                <a:solidFill>
                  <a:srgbClr val="012750"/>
                </a:solidFill>
              </a:rPr>
              <a:t> a </a:t>
            </a:r>
            <a:r>
              <a:rPr lang="en-GB" sz="1800" b="1" dirty="0" err="1">
                <a:solidFill>
                  <a:srgbClr val="012750"/>
                </a:solidFill>
              </a:rPr>
              <a:t>arweinir</a:t>
            </a:r>
            <a:r>
              <a:rPr lang="en-GB" sz="1800" b="1" dirty="0">
                <a:solidFill>
                  <a:srgbClr val="012750"/>
                </a:solidFill>
              </a:rPr>
              <a:t> </a:t>
            </a:r>
            <a:r>
              <a:rPr lang="en-GB" sz="1800" b="1" dirty="0" err="1">
                <a:solidFill>
                  <a:srgbClr val="012750"/>
                </a:solidFill>
              </a:rPr>
              <a:t>gan</a:t>
            </a:r>
            <a:r>
              <a:rPr lang="en-GB" sz="1800" b="1" dirty="0">
                <a:solidFill>
                  <a:srgbClr val="012750"/>
                </a:solidFill>
              </a:rPr>
              <a:t> y </a:t>
            </a:r>
            <a:r>
              <a:rPr lang="en-GB" sz="1800" b="1" dirty="0" err="1">
                <a:solidFill>
                  <a:srgbClr val="012750"/>
                </a:solidFill>
              </a:rPr>
              <a:t>gymuned</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ei</a:t>
            </a:r>
            <a:r>
              <a:rPr lang="en-GB" sz="1800" dirty="0">
                <a:solidFill>
                  <a:srgbClr val="012750"/>
                </a:solidFill>
              </a:rPr>
              <a:t> </a:t>
            </a:r>
            <a:r>
              <a:rPr lang="en-GB" sz="1800" dirty="0" err="1">
                <a:solidFill>
                  <a:srgbClr val="012750"/>
                </a:solidFill>
              </a:rPr>
              <a:t>wneud</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cymuned</a:t>
            </a:r>
            <a:r>
              <a:rPr lang="en-GB" sz="1800" dirty="0">
                <a:solidFill>
                  <a:srgbClr val="012750"/>
                </a:solidFill>
              </a:rPr>
              <a:t>. </a:t>
            </a:r>
            <a:endParaRPr lang="en-GB" sz="1800" dirty="0"/>
          </a:p>
          <a:p>
            <a:pPr marL="285750" indent="-285750">
              <a:buChar char="•"/>
            </a:pPr>
            <a:r>
              <a:rPr lang="en-GB" sz="1800" dirty="0">
                <a:solidFill>
                  <a:srgbClr val="012750"/>
                </a:solidFill>
              </a:rPr>
              <a:t>Yn </a:t>
            </a:r>
            <a:r>
              <a:rPr lang="en-GB" sz="1800" dirty="0" err="1">
                <a:solidFill>
                  <a:srgbClr val="012750"/>
                </a:solidFill>
              </a:rPr>
              <a:t>dibynnu</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fath</a:t>
            </a:r>
            <a:r>
              <a:rPr lang="en-GB" sz="1800" dirty="0">
                <a:solidFill>
                  <a:srgbClr val="012750"/>
                </a:solidFill>
              </a:rPr>
              <a:t>/</a:t>
            </a:r>
            <a:r>
              <a:rPr lang="en-GB" sz="1800" dirty="0" err="1">
                <a:solidFill>
                  <a:srgbClr val="012750"/>
                </a:solidFill>
              </a:rPr>
              <a:t>maint</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prosiect</a:t>
            </a:r>
            <a:r>
              <a:rPr lang="en-GB" sz="1800" dirty="0">
                <a:solidFill>
                  <a:srgbClr val="012750"/>
                </a:solidFill>
              </a:rPr>
              <a:t>, </a:t>
            </a:r>
            <a:r>
              <a:rPr lang="en-GB" sz="1800" dirty="0" err="1">
                <a:solidFill>
                  <a:srgbClr val="012750"/>
                </a:solidFill>
              </a:rPr>
              <a:t>dylech</a:t>
            </a:r>
            <a:r>
              <a:rPr lang="en-GB" sz="1800" dirty="0">
                <a:solidFill>
                  <a:srgbClr val="012750"/>
                </a:solidFill>
              </a:rPr>
              <a:t> </a:t>
            </a:r>
            <a:r>
              <a:rPr lang="en-GB" sz="1800" dirty="0" err="1">
                <a:solidFill>
                  <a:srgbClr val="012750"/>
                </a:solidFill>
              </a:rPr>
              <a:t>glustnodi</a:t>
            </a:r>
            <a:r>
              <a:rPr lang="en-GB" sz="1800" dirty="0">
                <a:solidFill>
                  <a:srgbClr val="012750"/>
                </a:solidFill>
              </a:rPr>
              <a:t> o </a:t>
            </a:r>
            <a:r>
              <a:rPr lang="en-GB" sz="1800" dirty="0" err="1">
                <a:solidFill>
                  <a:srgbClr val="012750"/>
                </a:solidFill>
              </a:rPr>
              <a:t>leiaf</a:t>
            </a:r>
            <a:r>
              <a:rPr lang="en-GB" sz="1800" dirty="0">
                <a:solidFill>
                  <a:srgbClr val="012750"/>
                </a:solidFill>
              </a:rPr>
              <a:t> </a:t>
            </a:r>
            <a:r>
              <a:rPr lang="en-GB" sz="1800" b="1" dirty="0" err="1">
                <a:solidFill>
                  <a:srgbClr val="012750"/>
                </a:solidFill>
              </a:rPr>
              <a:t>dau</a:t>
            </a:r>
            <a:r>
              <a:rPr lang="en-GB" sz="1800" b="1" dirty="0">
                <a:solidFill>
                  <a:srgbClr val="012750"/>
                </a:solidFill>
              </a:rPr>
              <a:t> </a:t>
            </a:r>
            <a:r>
              <a:rPr lang="en-GB" sz="1800" b="1" dirty="0" err="1">
                <a:solidFill>
                  <a:srgbClr val="012750"/>
                </a:solidFill>
              </a:rPr>
              <a:t>ddiwrnod</a:t>
            </a:r>
            <a:r>
              <a:rPr lang="en-GB" sz="1800" b="1" dirty="0">
                <a:solidFill>
                  <a:srgbClr val="012750"/>
                </a:solidFill>
              </a:rPr>
              <a:t> </a:t>
            </a:r>
            <a:r>
              <a:rPr lang="en-GB" sz="1800" dirty="0">
                <a:solidFill>
                  <a:srgbClr val="012750"/>
                </a:solidFill>
              </a:rPr>
              <a:t>y mis </a:t>
            </a:r>
            <a:r>
              <a:rPr lang="en-GB" sz="1800" dirty="0" err="1">
                <a:solidFill>
                  <a:srgbClr val="012750"/>
                </a:solidFill>
              </a:rPr>
              <a:t>i</a:t>
            </a:r>
            <a:r>
              <a:rPr lang="en-GB" sz="1800" dirty="0">
                <a:solidFill>
                  <a:srgbClr val="012750"/>
                </a:solidFill>
              </a:rPr>
              <a:t> </a:t>
            </a:r>
            <a:r>
              <a:rPr lang="en-GB" sz="1800" dirty="0" err="1">
                <a:solidFill>
                  <a:srgbClr val="012750"/>
                </a:solidFill>
              </a:rPr>
              <a:t>gasglu</a:t>
            </a:r>
            <a:r>
              <a:rPr lang="en-GB" sz="1800" dirty="0">
                <a:solidFill>
                  <a:srgbClr val="012750"/>
                </a:solidFill>
              </a:rPr>
              <a:t> </a:t>
            </a:r>
            <a:r>
              <a:rPr lang="en-GB" sz="1800" dirty="0" err="1">
                <a:solidFill>
                  <a:srgbClr val="012750"/>
                </a:solidFill>
              </a:rPr>
              <a:t>tystiolaeth</a:t>
            </a:r>
            <a:r>
              <a:rPr lang="en-GB" sz="1800" dirty="0">
                <a:solidFill>
                  <a:srgbClr val="012750"/>
                </a:solidFill>
              </a:rPr>
              <a:t> am </a:t>
            </a:r>
            <a:r>
              <a:rPr lang="en-GB" sz="1800" dirty="0" err="1">
                <a:solidFill>
                  <a:srgbClr val="012750"/>
                </a:solidFill>
              </a:rPr>
              <a:t>eich</a:t>
            </a:r>
            <a:r>
              <a:rPr lang="en-GB" sz="1800" dirty="0">
                <a:solidFill>
                  <a:srgbClr val="012750"/>
                </a:solidFill>
              </a:rPr>
              <a:t> </a:t>
            </a:r>
            <a:r>
              <a:rPr lang="en-GB" sz="1800" dirty="0" err="1">
                <a:solidFill>
                  <a:srgbClr val="012750"/>
                </a:solidFill>
              </a:rPr>
              <a:t>prosiect</a:t>
            </a:r>
            <a:r>
              <a:rPr lang="en-GB" sz="1800" dirty="0">
                <a:solidFill>
                  <a:srgbClr val="012750"/>
                </a:solidFill>
              </a:rPr>
              <a:t>. </a:t>
            </a:r>
          </a:p>
          <a:p>
            <a:pPr marL="285750" indent="-285750">
              <a:buChar char="•"/>
            </a:pPr>
            <a:r>
              <a:rPr lang="en-GB" sz="1800" dirty="0" err="1">
                <a:solidFill>
                  <a:srgbClr val="012750"/>
                </a:solidFill>
              </a:rPr>
              <a:t>Cofiwch</a:t>
            </a:r>
            <a:r>
              <a:rPr lang="en-GB" sz="1800" dirty="0">
                <a:solidFill>
                  <a:srgbClr val="012750"/>
                </a:solidFill>
              </a:rPr>
              <a:t> </a:t>
            </a:r>
            <a:r>
              <a:rPr lang="en-GB" sz="1800" b="1" dirty="0" err="1">
                <a:solidFill>
                  <a:srgbClr val="012750"/>
                </a:solidFill>
              </a:rPr>
              <a:t>gynnwys</a:t>
            </a:r>
            <a:r>
              <a:rPr lang="en-GB" sz="1800" b="1" dirty="0">
                <a:solidFill>
                  <a:srgbClr val="012750"/>
                </a:solidFill>
              </a:rPr>
              <a:t> </a:t>
            </a:r>
            <a:r>
              <a:rPr lang="en-GB" sz="1800" b="1" dirty="0" err="1">
                <a:solidFill>
                  <a:srgbClr val="012750"/>
                </a:solidFill>
              </a:rPr>
              <a:t>tystiolaeth</a:t>
            </a:r>
            <a:r>
              <a:rPr lang="en-GB" sz="1800" b="1" dirty="0">
                <a:solidFill>
                  <a:srgbClr val="012750"/>
                </a:solidFill>
              </a:rPr>
              <a:t> </a:t>
            </a:r>
            <a:r>
              <a:rPr lang="en-GB" sz="1800" b="1" dirty="0" err="1">
                <a:solidFill>
                  <a:srgbClr val="012750"/>
                </a:solidFill>
              </a:rPr>
              <a:t>yn</a:t>
            </a:r>
            <a:r>
              <a:rPr lang="en-GB" sz="1800" b="1" dirty="0">
                <a:solidFill>
                  <a:srgbClr val="012750"/>
                </a:solidFill>
              </a:rPr>
              <a:t> </a:t>
            </a:r>
            <a:r>
              <a:rPr lang="en-GB" sz="1800" b="1" dirty="0" err="1">
                <a:solidFill>
                  <a:srgbClr val="012750"/>
                </a:solidFill>
              </a:rPr>
              <a:t>eich</a:t>
            </a:r>
            <a:r>
              <a:rPr lang="en-GB" sz="1800" b="1" dirty="0">
                <a:solidFill>
                  <a:srgbClr val="012750"/>
                </a:solidFill>
              </a:rPr>
              <a:t> </a:t>
            </a:r>
            <a:r>
              <a:rPr lang="en-GB" sz="1800" b="1" dirty="0" err="1">
                <a:solidFill>
                  <a:srgbClr val="012750"/>
                </a:solidFill>
              </a:rPr>
              <a:t>cynlluniau</a:t>
            </a:r>
            <a:r>
              <a:rPr lang="en-GB" sz="1800" b="1" dirty="0">
                <a:solidFill>
                  <a:srgbClr val="012750"/>
                </a:solidFill>
              </a:rPr>
              <a:t> </a:t>
            </a:r>
            <a:r>
              <a:rPr lang="en-GB" sz="1800" b="1" dirty="0" err="1">
                <a:solidFill>
                  <a:srgbClr val="012750"/>
                </a:solidFill>
              </a:rPr>
              <a:t>a’ch</a:t>
            </a:r>
            <a:r>
              <a:rPr lang="en-GB" sz="1800" b="1" dirty="0">
                <a:solidFill>
                  <a:srgbClr val="012750"/>
                </a:solidFill>
              </a:rPr>
              <a:t> </a:t>
            </a:r>
            <a:r>
              <a:rPr lang="en-GB" sz="1800" b="1" dirty="0" err="1">
                <a:solidFill>
                  <a:srgbClr val="012750"/>
                </a:solidFill>
              </a:rPr>
              <a:t>cyllideb</a:t>
            </a:r>
            <a:r>
              <a:rPr lang="en-GB" sz="1800" dirty="0">
                <a:solidFill>
                  <a:srgbClr val="012750"/>
                </a:solidFill>
              </a:rPr>
              <a:t>. </a:t>
            </a:r>
            <a:r>
              <a:rPr lang="en-GB" sz="1800" dirty="0" err="1">
                <a:solidFill>
                  <a:srgbClr val="012750"/>
                </a:solidFill>
              </a:rPr>
              <a:t>Efallai</a:t>
            </a:r>
            <a:r>
              <a:rPr lang="en-GB" sz="1800" dirty="0">
                <a:solidFill>
                  <a:srgbClr val="012750"/>
                </a:solidFill>
              </a:rPr>
              <a:t> </a:t>
            </a:r>
            <a:r>
              <a:rPr lang="en-GB" sz="1800" dirty="0" err="1">
                <a:solidFill>
                  <a:srgbClr val="012750"/>
                </a:solidFill>
              </a:rPr>
              <a:t>bydd</a:t>
            </a:r>
            <a:r>
              <a:rPr lang="en-GB" sz="1800" dirty="0">
                <a:solidFill>
                  <a:srgbClr val="012750"/>
                </a:solidFill>
              </a:rPr>
              <a:t> </a:t>
            </a:r>
            <a:r>
              <a:rPr lang="en-GB" sz="1800" dirty="0" err="1">
                <a:solidFill>
                  <a:srgbClr val="012750"/>
                </a:solidFill>
              </a:rPr>
              <a:t>angen</a:t>
            </a:r>
            <a:r>
              <a:rPr lang="en-GB" sz="1800" dirty="0">
                <a:solidFill>
                  <a:srgbClr val="012750"/>
                </a:solidFill>
              </a:rPr>
              <a:t> </a:t>
            </a:r>
            <a:r>
              <a:rPr lang="en-GB" sz="1800" dirty="0" err="1">
                <a:solidFill>
                  <a:srgbClr val="012750"/>
                </a:solidFill>
              </a:rPr>
              <a:t>rolau</a:t>
            </a:r>
            <a:r>
              <a:rPr lang="en-GB" sz="1800" dirty="0">
                <a:solidFill>
                  <a:srgbClr val="012750"/>
                </a:solidFill>
              </a:rPr>
              <a:t> </a:t>
            </a:r>
            <a:r>
              <a:rPr lang="en-GB" sz="1800" dirty="0" err="1">
                <a:solidFill>
                  <a:srgbClr val="012750"/>
                </a:solidFill>
              </a:rPr>
              <a:t>penodedig</a:t>
            </a:r>
            <a:r>
              <a:rPr lang="en-GB" sz="1800" dirty="0">
                <a:solidFill>
                  <a:srgbClr val="012750"/>
                </a:solidFill>
              </a:rPr>
              <a:t> </a:t>
            </a:r>
            <a:r>
              <a:rPr lang="en-GB" sz="1800" dirty="0" err="1">
                <a:solidFill>
                  <a:srgbClr val="012750"/>
                </a:solidFill>
              </a:rPr>
              <a:t>ar</a:t>
            </a:r>
            <a:r>
              <a:rPr lang="en-GB" sz="1800" dirty="0">
                <a:solidFill>
                  <a:srgbClr val="012750"/>
                </a:solidFill>
              </a:rPr>
              <a:t> rai </a:t>
            </a:r>
            <a:r>
              <a:rPr lang="en-GB" sz="1800" dirty="0" err="1">
                <a:solidFill>
                  <a:srgbClr val="012750"/>
                </a:solidFill>
              </a:rPr>
              <a:t>prosiectau</a:t>
            </a:r>
            <a:r>
              <a:rPr lang="en-GB" sz="1800" dirty="0">
                <a:solidFill>
                  <a:srgbClr val="012750"/>
                </a:solidFill>
              </a:rPr>
              <a:t>. Er </a:t>
            </a:r>
            <a:r>
              <a:rPr lang="en-GB" sz="1800" dirty="0" err="1">
                <a:solidFill>
                  <a:srgbClr val="012750"/>
                </a:solidFill>
              </a:rPr>
              <a:t>enghraifft</a:t>
            </a:r>
            <a:r>
              <a:rPr lang="en-GB" sz="1800" dirty="0">
                <a:solidFill>
                  <a:srgbClr val="012750"/>
                </a:solidFill>
              </a:rPr>
              <a:t>, </a:t>
            </a:r>
            <a:r>
              <a:rPr lang="en-GB" sz="1800" dirty="0" err="1">
                <a:solidFill>
                  <a:srgbClr val="012750"/>
                </a:solidFill>
              </a:rPr>
              <a:t>prosiectau</a:t>
            </a:r>
            <a:r>
              <a:rPr lang="en-GB" sz="1800" dirty="0">
                <a:solidFill>
                  <a:srgbClr val="012750"/>
                </a:solidFill>
              </a:rPr>
              <a:t> </a:t>
            </a:r>
            <a:r>
              <a:rPr lang="en-GB" sz="1800" dirty="0" err="1">
                <a:solidFill>
                  <a:srgbClr val="012750"/>
                </a:solidFill>
              </a:rPr>
              <a:t>mwy</a:t>
            </a:r>
            <a:r>
              <a:rPr lang="en-GB" sz="1800" dirty="0">
                <a:solidFill>
                  <a:srgbClr val="012750"/>
                </a:solidFill>
              </a:rPr>
              <a:t> neu </a:t>
            </a:r>
            <a:r>
              <a:rPr lang="en-GB" sz="1800" dirty="0" err="1">
                <a:solidFill>
                  <a:srgbClr val="012750"/>
                </a:solidFill>
              </a:rPr>
              <a:t>gymhleth</a:t>
            </a:r>
            <a:r>
              <a:rPr lang="en-GB" sz="1800" dirty="0">
                <a:solidFill>
                  <a:srgbClr val="012750"/>
                </a:solidFill>
              </a:rPr>
              <a:t>.</a:t>
            </a:r>
            <a:endParaRPr lang="en-GB" dirty="0"/>
          </a:p>
        </p:txBody>
      </p:sp>
    </p:spTree>
    <p:extLst>
      <p:ext uri="{BB962C8B-B14F-4D97-AF65-F5344CB8AC3E}">
        <p14:creationId xmlns:p14="http://schemas.microsoft.com/office/powerpoint/2010/main" val="3885268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FE1C-0113-81E1-E748-FE4C2535DD0D}"/>
              </a:ext>
            </a:extLst>
          </p:cNvPr>
          <p:cNvSpPr>
            <a:spLocks noGrp="1"/>
          </p:cNvSpPr>
          <p:nvPr>
            <p:ph type="ctrTitle"/>
          </p:nvPr>
        </p:nvSpPr>
        <p:spPr/>
        <p:txBody>
          <a:bodyPr/>
          <a:lstStyle/>
          <a:p>
            <a:r>
              <a:rPr lang="en-GB" dirty="0"/>
              <a:t>And finally – a checklist!</a:t>
            </a:r>
            <a:endParaRPr lang="en-US" dirty="0"/>
          </a:p>
        </p:txBody>
      </p:sp>
      <p:sp>
        <p:nvSpPr>
          <p:cNvPr id="3" name="Content Placeholder 2">
            <a:extLst>
              <a:ext uri="{FF2B5EF4-FFF2-40B4-BE49-F238E27FC236}">
                <a16:creationId xmlns:a16="http://schemas.microsoft.com/office/drawing/2014/main" id="{F03A1ADA-19D8-DE10-5AB4-BC0724E981B8}"/>
              </a:ext>
            </a:extLst>
          </p:cNvPr>
          <p:cNvSpPr>
            <a:spLocks noGrp="1"/>
          </p:cNvSpPr>
          <p:nvPr>
            <p:ph sz="quarter" idx="14"/>
          </p:nvPr>
        </p:nvSpPr>
        <p:spPr>
          <a:xfrm>
            <a:off x="863406" y="1817217"/>
            <a:ext cx="8901112" cy="4285091"/>
          </a:xfrm>
        </p:spPr>
        <p:txBody>
          <a:bodyPr vert="horz" lIns="91440" tIns="45720" rIns="91440" bIns="45720" rtlCol="0" anchor="t">
            <a:noAutofit/>
          </a:bodyPr>
          <a:lstStyle/>
          <a:p>
            <a:pPr marL="342900" indent="-342900">
              <a:lnSpc>
                <a:spcPct val="100000"/>
              </a:lnSpc>
              <a:spcBef>
                <a:spcPts val="0"/>
              </a:spcBef>
              <a:buFont typeface="Wingdings,Sans-Serif"/>
              <a:buChar char="q"/>
            </a:pPr>
            <a:r>
              <a:rPr lang="en-GB" sz="1800" dirty="0">
                <a:solidFill>
                  <a:srgbClr val="012750"/>
                </a:solidFill>
              </a:rPr>
              <a:t>Are you</a:t>
            </a:r>
            <a:r>
              <a:rPr lang="en-GB" sz="1800" b="1" dirty="0">
                <a:solidFill>
                  <a:srgbClr val="012750"/>
                </a:solidFill>
              </a:rPr>
              <a:t> eligible </a:t>
            </a:r>
            <a:r>
              <a:rPr lang="en-GB" sz="1800" dirty="0">
                <a:solidFill>
                  <a:srgbClr val="012750"/>
                </a:solidFill>
              </a:rPr>
              <a:t>for our funding? Are your partners also eligible?</a:t>
            </a:r>
          </a:p>
          <a:p>
            <a:pPr>
              <a:lnSpc>
                <a:spcPct val="100000"/>
              </a:lnSpc>
              <a:spcBef>
                <a:spcPts val="0"/>
              </a:spcBef>
            </a:pPr>
            <a:endParaRPr lang="en-GB" sz="1800">
              <a:solidFill>
                <a:srgbClr val="012750"/>
              </a:solidFill>
            </a:endParaRPr>
          </a:p>
          <a:p>
            <a:pPr marL="342900" indent="-342900">
              <a:lnSpc>
                <a:spcPct val="100000"/>
              </a:lnSpc>
              <a:spcBef>
                <a:spcPts val="0"/>
              </a:spcBef>
              <a:buFont typeface="Wingdings,Sans-Serif"/>
              <a:buChar char="q"/>
            </a:pPr>
            <a:r>
              <a:rPr lang="en-GB" sz="1800" dirty="0">
                <a:solidFill>
                  <a:srgbClr val="012750"/>
                </a:solidFill>
              </a:rPr>
              <a:t>Are you involving communities to take</a:t>
            </a:r>
            <a:r>
              <a:rPr lang="en-GB" sz="1800" b="1" dirty="0">
                <a:solidFill>
                  <a:srgbClr val="012750"/>
                </a:solidFill>
              </a:rPr>
              <a:t> climate action? </a:t>
            </a:r>
            <a:r>
              <a:rPr lang="en-GB" sz="1800" dirty="0">
                <a:solidFill>
                  <a:srgbClr val="012750"/>
                </a:solidFill>
              </a:rPr>
              <a:t>And helping</a:t>
            </a:r>
            <a:r>
              <a:rPr lang="en-GB" sz="1800" b="1" dirty="0">
                <a:solidFill>
                  <a:srgbClr val="012750"/>
                </a:solidFill>
              </a:rPr>
              <a:t> reduce barriers? </a:t>
            </a:r>
            <a:r>
              <a:rPr lang="en-GB" sz="1800" dirty="0">
                <a:solidFill>
                  <a:srgbClr val="012750"/>
                </a:solidFill>
              </a:rPr>
              <a:t> Remember to think about smaller, grassroots groups and how they could be involved.</a:t>
            </a:r>
          </a:p>
          <a:p>
            <a:pPr>
              <a:lnSpc>
                <a:spcPct val="100000"/>
              </a:lnSpc>
              <a:spcBef>
                <a:spcPts val="0"/>
              </a:spcBef>
            </a:pPr>
            <a:endParaRPr lang="en-GB" sz="1800">
              <a:solidFill>
                <a:srgbClr val="012750"/>
              </a:solidFill>
            </a:endParaRPr>
          </a:p>
          <a:p>
            <a:pPr marL="342900" indent="-342900">
              <a:lnSpc>
                <a:spcPct val="100000"/>
              </a:lnSpc>
              <a:spcBef>
                <a:spcPts val="0"/>
              </a:spcBef>
              <a:buFont typeface="Wingdings,Sans-Serif"/>
              <a:buChar char="q"/>
            </a:pPr>
            <a:r>
              <a:rPr lang="en-GB" sz="1800" dirty="0">
                <a:solidFill>
                  <a:srgbClr val="012750"/>
                </a:solidFill>
              </a:rPr>
              <a:t>Will you bring together organisations </a:t>
            </a:r>
            <a:r>
              <a:rPr lang="en-GB" sz="1800" b="1" dirty="0">
                <a:solidFill>
                  <a:srgbClr val="012750"/>
                </a:solidFill>
              </a:rPr>
              <a:t>across sectors </a:t>
            </a:r>
            <a:r>
              <a:rPr lang="en-GB" sz="1800" dirty="0">
                <a:solidFill>
                  <a:srgbClr val="012750"/>
                </a:solidFill>
              </a:rPr>
              <a:t>and</a:t>
            </a:r>
            <a:r>
              <a:rPr lang="en-GB" sz="1800" b="1" dirty="0">
                <a:solidFill>
                  <a:srgbClr val="012750"/>
                </a:solidFill>
              </a:rPr>
              <a:t> different expertise</a:t>
            </a:r>
            <a:r>
              <a:rPr lang="en-GB" sz="1800" dirty="0">
                <a:solidFill>
                  <a:srgbClr val="012750"/>
                </a:solidFill>
              </a:rPr>
              <a:t>? </a:t>
            </a:r>
          </a:p>
          <a:p>
            <a:pPr>
              <a:lnSpc>
                <a:spcPct val="100000"/>
              </a:lnSpc>
              <a:spcBef>
                <a:spcPts val="0"/>
              </a:spcBef>
            </a:pPr>
            <a:endParaRPr lang="en-GB" sz="1800">
              <a:solidFill>
                <a:srgbClr val="012750"/>
              </a:solidFill>
            </a:endParaRPr>
          </a:p>
          <a:p>
            <a:pPr marL="342900" indent="-342900">
              <a:lnSpc>
                <a:spcPct val="100000"/>
              </a:lnSpc>
              <a:spcBef>
                <a:spcPts val="0"/>
              </a:spcBef>
              <a:buFont typeface="Wingdings,Sans-Serif"/>
              <a:buChar char="q"/>
            </a:pPr>
            <a:r>
              <a:rPr lang="en-GB" sz="1800" dirty="0">
                <a:solidFill>
                  <a:srgbClr val="012750"/>
                </a:solidFill>
              </a:rPr>
              <a:t>Will you </a:t>
            </a:r>
            <a:r>
              <a:rPr lang="en-GB" sz="1800" b="1" dirty="0">
                <a:solidFill>
                  <a:srgbClr val="012750"/>
                </a:solidFill>
              </a:rPr>
              <a:t>measure your impact</a:t>
            </a:r>
            <a:r>
              <a:rPr lang="en-GB" sz="1800" dirty="0">
                <a:solidFill>
                  <a:srgbClr val="012750"/>
                </a:solidFill>
              </a:rPr>
              <a:t>, and share what you've </a:t>
            </a:r>
            <a:r>
              <a:rPr lang="en-GB" sz="1800" b="1" dirty="0">
                <a:solidFill>
                  <a:srgbClr val="012750"/>
                </a:solidFill>
              </a:rPr>
              <a:t>learned</a:t>
            </a:r>
            <a:r>
              <a:rPr lang="en-GB" sz="1800" dirty="0">
                <a:solidFill>
                  <a:srgbClr val="012750"/>
                </a:solidFill>
              </a:rPr>
              <a:t> to help others?</a:t>
            </a:r>
          </a:p>
          <a:p>
            <a:pPr>
              <a:lnSpc>
                <a:spcPct val="100000"/>
              </a:lnSpc>
              <a:spcBef>
                <a:spcPts val="0"/>
              </a:spcBef>
            </a:pPr>
            <a:endParaRPr lang="en-GB" sz="1800">
              <a:solidFill>
                <a:srgbClr val="012750"/>
              </a:solidFill>
            </a:endParaRPr>
          </a:p>
          <a:p>
            <a:pPr marL="342900" indent="-342900">
              <a:lnSpc>
                <a:spcPct val="100000"/>
              </a:lnSpc>
              <a:spcBef>
                <a:spcPts val="0"/>
              </a:spcBef>
              <a:buFont typeface="Wingdings,Sans-Serif"/>
              <a:buChar char="q"/>
            </a:pPr>
            <a:r>
              <a:rPr lang="en-GB" sz="1800" dirty="0">
                <a:solidFill>
                  <a:srgbClr val="012750"/>
                </a:solidFill>
              </a:rPr>
              <a:t>Are you seeking to make a </a:t>
            </a:r>
            <a:r>
              <a:rPr lang="en-GB" sz="1800" b="1" dirty="0">
                <a:solidFill>
                  <a:srgbClr val="012750"/>
                </a:solidFill>
              </a:rPr>
              <a:t>long-term change</a:t>
            </a:r>
            <a:r>
              <a:rPr lang="en-GB" sz="1800" dirty="0">
                <a:solidFill>
                  <a:srgbClr val="012750"/>
                </a:solidFill>
              </a:rPr>
              <a:t> that continues after the project ends?   </a:t>
            </a:r>
          </a:p>
          <a:p>
            <a:pPr marL="342900" indent="-342900">
              <a:lnSpc>
                <a:spcPct val="100000"/>
              </a:lnSpc>
              <a:spcBef>
                <a:spcPts val="0"/>
              </a:spcBef>
              <a:buFont typeface="Wingdings,Sans-Serif"/>
              <a:buChar char="q"/>
            </a:pPr>
            <a:endParaRPr lang="en-GB" sz="1800">
              <a:solidFill>
                <a:srgbClr val="012750"/>
              </a:solidFill>
            </a:endParaRPr>
          </a:p>
          <a:p>
            <a:pPr>
              <a:lnSpc>
                <a:spcPct val="100000"/>
              </a:lnSpc>
              <a:spcBef>
                <a:spcPts val="0"/>
              </a:spcBef>
            </a:pPr>
            <a:r>
              <a:rPr lang="en-GB" sz="1800" dirty="0">
                <a:solidFill>
                  <a:srgbClr val="012750"/>
                </a:solidFill>
              </a:rPr>
              <a:t>Please make sure that you have read </a:t>
            </a:r>
            <a:r>
              <a:rPr lang="en-GB" sz="1800">
                <a:solidFill>
                  <a:srgbClr val="012750"/>
                </a:solidFill>
              </a:rPr>
              <a:t>all</a:t>
            </a:r>
            <a:r>
              <a:rPr lang="en-GB" sz="1800" dirty="0">
                <a:solidFill>
                  <a:srgbClr val="012750"/>
                </a:solidFill>
              </a:rPr>
              <a:t> the information on the funding web pages about what we’re looking for before applying!</a:t>
            </a:r>
          </a:p>
          <a:p>
            <a:pPr marL="342900" indent="-342900">
              <a:lnSpc>
                <a:spcPct val="100000"/>
              </a:lnSpc>
              <a:spcBef>
                <a:spcPts val="0"/>
              </a:spcBef>
              <a:buFont typeface="Wingdings,Sans-Serif"/>
              <a:buChar char="q"/>
            </a:pPr>
            <a:endParaRPr lang="en-GB"/>
          </a:p>
        </p:txBody>
      </p:sp>
    </p:spTree>
    <p:extLst>
      <p:ext uri="{BB962C8B-B14F-4D97-AF65-F5344CB8AC3E}">
        <p14:creationId xmlns:p14="http://schemas.microsoft.com/office/powerpoint/2010/main" val="3485346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7FE1C-0113-81E1-E748-FE4C2535DD0D}"/>
              </a:ext>
            </a:extLst>
          </p:cNvPr>
          <p:cNvSpPr>
            <a:spLocks noGrp="1"/>
          </p:cNvSpPr>
          <p:nvPr>
            <p:ph type="ctrTitle"/>
          </p:nvPr>
        </p:nvSpPr>
        <p:spPr>
          <a:xfrm>
            <a:off x="819064" y="1069948"/>
            <a:ext cx="10967422" cy="550132"/>
          </a:xfrm>
        </p:spPr>
        <p:txBody>
          <a:bodyPr/>
          <a:lstStyle/>
          <a:p>
            <a:r>
              <a:rPr lang="en-GB" dirty="0"/>
              <a:t>Ac </a:t>
            </a:r>
            <a:r>
              <a:rPr lang="en-GB" dirty="0" err="1"/>
              <a:t>yn</a:t>
            </a:r>
            <a:r>
              <a:rPr lang="en-GB" dirty="0"/>
              <a:t> </a:t>
            </a:r>
            <a:r>
              <a:rPr lang="en-GB" dirty="0" err="1"/>
              <a:t>olaf</a:t>
            </a:r>
            <a:r>
              <a:rPr lang="en-GB" dirty="0"/>
              <a:t> – </a:t>
            </a:r>
            <a:r>
              <a:rPr lang="en-GB" dirty="0" err="1"/>
              <a:t>rhestr</a:t>
            </a:r>
            <a:r>
              <a:rPr lang="en-GB" dirty="0"/>
              <a:t> </a:t>
            </a:r>
            <a:r>
              <a:rPr lang="en-GB" dirty="0" err="1"/>
              <a:t>wirio</a:t>
            </a:r>
            <a:r>
              <a:rPr lang="en-GB" dirty="0"/>
              <a:t>!</a:t>
            </a:r>
            <a:endParaRPr lang="en-US" dirty="0"/>
          </a:p>
        </p:txBody>
      </p:sp>
      <p:sp>
        <p:nvSpPr>
          <p:cNvPr id="3" name="Content Placeholder 2">
            <a:extLst>
              <a:ext uri="{FF2B5EF4-FFF2-40B4-BE49-F238E27FC236}">
                <a16:creationId xmlns:a16="http://schemas.microsoft.com/office/drawing/2014/main" id="{F03A1ADA-19D8-DE10-5AB4-BC0724E981B8}"/>
              </a:ext>
            </a:extLst>
          </p:cNvPr>
          <p:cNvSpPr>
            <a:spLocks noGrp="1"/>
          </p:cNvSpPr>
          <p:nvPr>
            <p:ph sz="quarter" idx="14"/>
          </p:nvPr>
        </p:nvSpPr>
        <p:spPr>
          <a:xfrm>
            <a:off x="819063" y="1502961"/>
            <a:ext cx="9344631" cy="4285091"/>
          </a:xfrm>
        </p:spPr>
        <p:txBody>
          <a:bodyPr vert="horz" lIns="91440" tIns="45720" rIns="91440" bIns="45720" rtlCol="0" anchor="t">
            <a:noAutofit/>
          </a:bodyPr>
          <a:lstStyle/>
          <a:p>
            <a:pPr marL="342900" indent="-342900">
              <a:lnSpc>
                <a:spcPct val="100000"/>
              </a:lnSpc>
              <a:spcBef>
                <a:spcPts val="0"/>
              </a:spcBef>
              <a:buFont typeface="Wingdings,Sans-Serif"/>
              <a:buChar char="q"/>
            </a:pPr>
            <a:r>
              <a:rPr lang="en-GB" sz="1800" dirty="0" err="1">
                <a:solidFill>
                  <a:srgbClr val="012750"/>
                </a:solidFill>
              </a:rPr>
              <a:t>Ydych</a:t>
            </a:r>
            <a:r>
              <a:rPr lang="en-GB" sz="1800" dirty="0">
                <a:solidFill>
                  <a:srgbClr val="012750"/>
                </a:solidFill>
              </a:rPr>
              <a:t> </a:t>
            </a:r>
            <a:r>
              <a:rPr lang="en-GB" sz="1800" dirty="0" err="1">
                <a:solidFill>
                  <a:srgbClr val="012750"/>
                </a:solidFill>
              </a:rPr>
              <a:t>chi’n</a:t>
            </a:r>
            <a:r>
              <a:rPr lang="en-GB" sz="1800" b="1" dirty="0">
                <a:solidFill>
                  <a:srgbClr val="012750"/>
                </a:solidFill>
              </a:rPr>
              <a:t> </a:t>
            </a:r>
            <a:r>
              <a:rPr lang="en-GB" sz="1800" b="1" dirty="0" err="1">
                <a:solidFill>
                  <a:srgbClr val="012750"/>
                </a:solidFill>
              </a:rPr>
              <a:t>gymwys</a:t>
            </a:r>
            <a:r>
              <a:rPr lang="en-GB" sz="1800" b="1" dirty="0">
                <a:solidFill>
                  <a:srgbClr val="012750"/>
                </a:solidFill>
              </a:rPr>
              <a:t> </a:t>
            </a:r>
            <a:r>
              <a:rPr lang="en-GB" sz="1800" dirty="0">
                <a:solidFill>
                  <a:srgbClr val="012750"/>
                </a:solidFill>
              </a:rPr>
              <a:t>am </a:t>
            </a:r>
            <a:r>
              <a:rPr lang="en-GB" sz="1800" dirty="0" err="1">
                <a:solidFill>
                  <a:srgbClr val="012750"/>
                </a:solidFill>
              </a:rPr>
              <a:t>ein</a:t>
            </a:r>
            <a:r>
              <a:rPr lang="en-GB" sz="1800" dirty="0">
                <a:solidFill>
                  <a:srgbClr val="012750"/>
                </a:solidFill>
              </a:rPr>
              <a:t> </a:t>
            </a:r>
            <a:r>
              <a:rPr lang="en-GB" sz="1800" dirty="0" err="1">
                <a:solidFill>
                  <a:srgbClr val="012750"/>
                </a:solidFill>
              </a:rPr>
              <a:t>rhaglen</a:t>
            </a:r>
            <a:r>
              <a:rPr lang="en-GB" sz="1800" dirty="0">
                <a:solidFill>
                  <a:srgbClr val="012750"/>
                </a:solidFill>
              </a:rPr>
              <a:t> </a:t>
            </a:r>
            <a:r>
              <a:rPr lang="en-GB" sz="1800" dirty="0" err="1">
                <a:solidFill>
                  <a:srgbClr val="012750"/>
                </a:solidFill>
              </a:rPr>
              <a:t>ariannu</a:t>
            </a:r>
            <a:r>
              <a:rPr lang="en-GB" sz="1800" dirty="0">
                <a:solidFill>
                  <a:srgbClr val="012750"/>
                </a:solidFill>
              </a:rPr>
              <a:t>? A </a:t>
            </a:r>
            <a:r>
              <a:rPr lang="en-GB" sz="1800" dirty="0" err="1">
                <a:solidFill>
                  <a:srgbClr val="012750"/>
                </a:solidFill>
              </a:rPr>
              <a:t>yw</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partneriaid</a:t>
            </a:r>
            <a:r>
              <a:rPr lang="en-GB" sz="1800" dirty="0">
                <a:solidFill>
                  <a:srgbClr val="012750"/>
                </a:solidFill>
              </a:rPr>
              <a:t> </a:t>
            </a:r>
            <a:r>
              <a:rPr lang="en-GB" sz="1800" dirty="0" err="1">
                <a:solidFill>
                  <a:srgbClr val="012750"/>
                </a:solidFill>
              </a:rPr>
              <a:t>hefyd</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gymwys</a:t>
            </a:r>
            <a:r>
              <a:rPr lang="en-GB" sz="1800" dirty="0">
                <a:solidFill>
                  <a:srgbClr val="012750"/>
                </a:solidFill>
              </a:rPr>
              <a:t>?</a:t>
            </a:r>
          </a:p>
          <a:p>
            <a:pPr>
              <a:lnSpc>
                <a:spcPct val="100000"/>
              </a:lnSpc>
              <a:spcBef>
                <a:spcPts val="0"/>
              </a:spcBef>
            </a:pPr>
            <a:endParaRPr lang="en-GB" sz="1800" dirty="0">
              <a:solidFill>
                <a:srgbClr val="012750"/>
              </a:solidFill>
            </a:endParaRPr>
          </a:p>
          <a:p>
            <a:pPr marL="342900" indent="-342900">
              <a:lnSpc>
                <a:spcPct val="100000"/>
              </a:lnSpc>
              <a:spcBef>
                <a:spcPts val="0"/>
              </a:spcBef>
              <a:buFont typeface="Wingdings,Sans-Serif"/>
              <a:buChar char="q"/>
            </a:pPr>
            <a:r>
              <a:rPr lang="en-GB" sz="1800" dirty="0" err="1">
                <a:solidFill>
                  <a:srgbClr val="012750"/>
                </a:solidFill>
              </a:rPr>
              <a:t>Ydych</a:t>
            </a:r>
            <a:r>
              <a:rPr lang="en-GB" sz="1800" dirty="0">
                <a:solidFill>
                  <a:srgbClr val="012750"/>
                </a:solidFill>
              </a:rPr>
              <a:t> </a:t>
            </a:r>
            <a:r>
              <a:rPr lang="en-GB" sz="1800" dirty="0" err="1">
                <a:solidFill>
                  <a:srgbClr val="012750"/>
                </a:solidFill>
              </a:rPr>
              <a:t>chi’n</a:t>
            </a:r>
            <a:r>
              <a:rPr lang="en-GB" sz="1800" dirty="0">
                <a:solidFill>
                  <a:srgbClr val="012750"/>
                </a:solidFill>
              </a:rPr>
              <a:t> </a:t>
            </a:r>
            <a:r>
              <a:rPr lang="en-GB" sz="1800" dirty="0" err="1">
                <a:solidFill>
                  <a:srgbClr val="012750"/>
                </a:solidFill>
              </a:rPr>
              <a:t>cynnwys</a:t>
            </a:r>
            <a:r>
              <a:rPr lang="en-GB" sz="1800" dirty="0">
                <a:solidFill>
                  <a:srgbClr val="012750"/>
                </a:solidFill>
              </a:rPr>
              <a:t> </a:t>
            </a:r>
            <a:r>
              <a:rPr lang="en-GB" sz="1800" dirty="0" err="1">
                <a:solidFill>
                  <a:srgbClr val="012750"/>
                </a:solidFill>
              </a:rPr>
              <a:t>cymunedau</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b="1" dirty="0" err="1">
                <a:solidFill>
                  <a:srgbClr val="012750"/>
                </a:solidFill>
              </a:rPr>
              <a:t>weithredu</a:t>
            </a:r>
            <a:r>
              <a:rPr lang="en-GB" sz="1800" b="1" dirty="0">
                <a:solidFill>
                  <a:srgbClr val="012750"/>
                </a:solidFill>
              </a:rPr>
              <a:t> </a:t>
            </a:r>
            <a:r>
              <a:rPr lang="en-GB" sz="1800" b="1" dirty="0" err="1">
                <a:solidFill>
                  <a:srgbClr val="012750"/>
                </a:solidFill>
              </a:rPr>
              <a:t>yn</a:t>
            </a:r>
            <a:r>
              <a:rPr lang="en-GB" sz="1800" b="1" dirty="0">
                <a:solidFill>
                  <a:srgbClr val="012750"/>
                </a:solidFill>
              </a:rPr>
              <a:t> </a:t>
            </a:r>
            <a:r>
              <a:rPr lang="en-GB" sz="1800" b="1" dirty="0" err="1">
                <a:solidFill>
                  <a:srgbClr val="012750"/>
                </a:solidFill>
              </a:rPr>
              <a:t>erbyn</a:t>
            </a:r>
            <a:r>
              <a:rPr lang="en-GB" sz="1800" b="1" dirty="0">
                <a:solidFill>
                  <a:srgbClr val="012750"/>
                </a:solidFill>
              </a:rPr>
              <a:t> </a:t>
            </a:r>
            <a:r>
              <a:rPr lang="en-GB" sz="1800" b="1" dirty="0" err="1">
                <a:solidFill>
                  <a:srgbClr val="012750"/>
                </a:solidFill>
              </a:rPr>
              <a:t>newid</a:t>
            </a:r>
            <a:r>
              <a:rPr lang="en-GB" sz="1800" b="1" dirty="0">
                <a:solidFill>
                  <a:srgbClr val="012750"/>
                </a:solidFill>
              </a:rPr>
              <a:t> </a:t>
            </a:r>
            <a:r>
              <a:rPr lang="en-GB" sz="1800" b="1" dirty="0" err="1">
                <a:solidFill>
                  <a:srgbClr val="012750"/>
                </a:solidFill>
              </a:rPr>
              <a:t>hinsawdd</a:t>
            </a:r>
            <a:r>
              <a:rPr lang="en-GB" sz="1800" b="1" dirty="0">
                <a:solidFill>
                  <a:srgbClr val="012750"/>
                </a:solidFill>
              </a:rPr>
              <a:t>? </a:t>
            </a:r>
            <a:r>
              <a:rPr lang="en-GB" sz="1800" dirty="0">
                <a:solidFill>
                  <a:srgbClr val="012750"/>
                </a:solidFill>
              </a:rPr>
              <a:t>Ac </a:t>
            </a:r>
            <a:r>
              <a:rPr lang="en-GB" sz="1800" dirty="0" err="1">
                <a:solidFill>
                  <a:srgbClr val="012750"/>
                </a:solidFill>
              </a:rPr>
              <a:t>yn</a:t>
            </a:r>
            <a:r>
              <a:rPr lang="en-GB" sz="1800" dirty="0">
                <a:solidFill>
                  <a:srgbClr val="012750"/>
                </a:solidFill>
              </a:rPr>
              <a:t> </a:t>
            </a:r>
            <a:r>
              <a:rPr lang="en-GB" sz="1800" dirty="0" err="1">
                <a:solidFill>
                  <a:srgbClr val="012750"/>
                </a:solidFill>
              </a:rPr>
              <a:t>helpu</a:t>
            </a:r>
            <a:r>
              <a:rPr lang="en-GB" sz="1800" b="1" dirty="0">
                <a:solidFill>
                  <a:srgbClr val="012750"/>
                </a:solidFill>
              </a:rPr>
              <a:t> </a:t>
            </a:r>
            <a:r>
              <a:rPr lang="en-GB" sz="1800" b="1" dirty="0" err="1">
                <a:solidFill>
                  <a:srgbClr val="012750"/>
                </a:solidFill>
              </a:rPr>
              <a:t>lleihau</a:t>
            </a:r>
            <a:r>
              <a:rPr lang="en-GB" sz="1800" b="1" dirty="0">
                <a:solidFill>
                  <a:srgbClr val="012750"/>
                </a:solidFill>
              </a:rPr>
              <a:t> </a:t>
            </a:r>
            <a:r>
              <a:rPr lang="en-GB" sz="1800" b="1" dirty="0" err="1">
                <a:solidFill>
                  <a:srgbClr val="012750"/>
                </a:solidFill>
              </a:rPr>
              <a:t>rhwystrau</a:t>
            </a:r>
            <a:r>
              <a:rPr lang="en-GB" sz="1800" b="1" dirty="0">
                <a:solidFill>
                  <a:srgbClr val="012750"/>
                </a:solidFill>
              </a:rPr>
              <a:t>? </a:t>
            </a:r>
            <a:r>
              <a:rPr lang="en-GB" sz="1800" dirty="0">
                <a:solidFill>
                  <a:srgbClr val="012750"/>
                </a:solidFill>
              </a:rPr>
              <a:t> </a:t>
            </a:r>
            <a:r>
              <a:rPr lang="en-GB" sz="1800" dirty="0" err="1">
                <a:solidFill>
                  <a:srgbClr val="012750"/>
                </a:solidFill>
              </a:rPr>
              <a:t>Cofiwch</a:t>
            </a:r>
            <a:r>
              <a:rPr lang="en-GB" sz="1800" dirty="0">
                <a:solidFill>
                  <a:srgbClr val="012750"/>
                </a:solidFill>
              </a:rPr>
              <a:t> </a:t>
            </a:r>
            <a:r>
              <a:rPr lang="en-GB" sz="1800" dirty="0" err="1">
                <a:solidFill>
                  <a:srgbClr val="012750"/>
                </a:solidFill>
              </a:rPr>
              <a:t>feddwl</a:t>
            </a:r>
            <a:r>
              <a:rPr lang="en-GB" sz="1800" dirty="0">
                <a:solidFill>
                  <a:srgbClr val="012750"/>
                </a:solidFill>
              </a:rPr>
              <a:t> am </a:t>
            </a:r>
            <a:r>
              <a:rPr lang="en-GB" sz="1800" dirty="0" err="1">
                <a:solidFill>
                  <a:srgbClr val="012750"/>
                </a:solidFill>
              </a:rPr>
              <a:t>grwpiau</a:t>
            </a:r>
            <a:r>
              <a:rPr lang="en-GB" sz="1800" dirty="0">
                <a:solidFill>
                  <a:srgbClr val="012750"/>
                </a:solidFill>
              </a:rPr>
              <a:t> </a:t>
            </a:r>
            <a:r>
              <a:rPr lang="en-GB" sz="1800" dirty="0" err="1">
                <a:solidFill>
                  <a:srgbClr val="012750"/>
                </a:solidFill>
              </a:rPr>
              <a:t>llai</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lawr</a:t>
            </a:r>
            <a:r>
              <a:rPr lang="en-GB" sz="1800" dirty="0">
                <a:solidFill>
                  <a:srgbClr val="012750"/>
                </a:solidFill>
              </a:rPr>
              <a:t> </a:t>
            </a:r>
            <a:r>
              <a:rPr lang="en-GB" sz="1800" dirty="0" err="1">
                <a:solidFill>
                  <a:srgbClr val="012750"/>
                </a:solidFill>
              </a:rPr>
              <a:t>gwlad</a:t>
            </a:r>
            <a:r>
              <a:rPr lang="en-GB" sz="1800" dirty="0">
                <a:solidFill>
                  <a:srgbClr val="012750"/>
                </a:solidFill>
              </a:rPr>
              <a:t> a </a:t>
            </a:r>
            <a:r>
              <a:rPr lang="en-GB" sz="1800" dirty="0" err="1">
                <a:solidFill>
                  <a:srgbClr val="012750"/>
                </a:solidFill>
              </a:rPr>
              <a:t>sut</a:t>
            </a:r>
            <a:r>
              <a:rPr lang="en-GB" sz="1800" dirty="0">
                <a:solidFill>
                  <a:srgbClr val="012750"/>
                </a:solidFill>
              </a:rPr>
              <a:t> y </a:t>
            </a:r>
            <a:r>
              <a:rPr lang="en-GB" sz="1800" dirty="0" err="1">
                <a:solidFill>
                  <a:srgbClr val="012750"/>
                </a:solidFill>
              </a:rPr>
              <a:t>gellir</a:t>
            </a:r>
            <a:r>
              <a:rPr lang="en-GB" sz="1800" dirty="0">
                <a:solidFill>
                  <a:srgbClr val="012750"/>
                </a:solidFill>
              </a:rPr>
              <a:t> </a:t>
            </a:r>
            <a:r>
              <a:rPr lang="en-GB" sz="1800" dirty="0" err="1">
                <a:solidFill>
                  <a:srgbClr val="012750"/>
                </a:solidFill>
              </a:rPr>
              <a:t>eu</a:t>
            </a:r>
            <a:r>
              <a:rPr lang="en-GB" sz="1800" dirty="0">
                <a:solidFill>
                  <a:srgbClr val="012750"/>
                </a:solidFill>
              </a:rPr>
              <a:t> </a:t>
            </a:r>
            <a:r>
              <a:rPr lang="en-GB" sz="1800" dirty="0" err="1">
                <a:solidFill>
                  <a:srgbClr val="012750"/>
                </a:solidFill>
              </a:rPr>
              <a:t>cynnwys</a:t>
            </a:r>
            <a:r>
              <a:rPr lang="en-GB" sz="1800" dirty="0">
                <a:solidFill>
                  <a:srgbClr val="012750"/>
                </a:solidFill>
              </a:rPr>
              <a:t>.</a:t>
            </a:r>
          </a:p>
          <a:p>
            <a:pPr>
              <a:lnSpc>
                <a:spcPct val="100000"/>
              </a:lnSpc>
              <a:spcBef>
                <a:spcPts val="0"/>
              </a:spcBef>
            </a:pPr>
            <a:endParaRPr lang="en-GB" sz="1800" dirty="0">
              <a:solidFill>
                <a:srgbClr val="012750"/>
              </a:solidFill>
            </a:endParaRPr>
          </a:p>
          <a:p>
            <a:pPr marL="342900" indent="-342900">
              <a:lnSpc>
                <a:spcPct val="100000"/>
              </a:lnSpc>
              <a:spcBef>
                <a:spcPts val="0"/>
              </a:spcBef>
              <a:buFont typeface="Wingdings,Sans-Serif"/>
              <a:buChar char="q"/>
            </a:pPr>
            <a:r>
              <a:rPr lang="en-GB" sz="1800" dirty="0">
                <a:solidFill>
                  <a:srgbClr val="012750"/>
                </a:solidFill>
              </a:rPr>
              <a:t>A </a:t>
            </a:r>
            <a:r>
              <a:rPr lang="en-GB" sz="1800" dirty="0" err="1">
                <a:solidFill>
                  <a:srgbClr val="012750"/>
                </a:solidFill>
              </a:rPr>
              <a:t>fyddwch</a:t>
            </a:r>
            <a:r>
              <a:rPr lang="en-GB" sz="1800" dirty="0">
                <a:solidFill>
                  <a:srgbClr val="012750"/>
                </a:solidFill>
              </a:rPr>
              <a:t> </a:t>
            </a:r>
            <a:r>
              <a:rPr lang="en-GB" sz="1800" dirty="0" err="1">
                <a:solidFill>
                  <a:srgbClr val="012750"/>
                </a:solidFill>
              </a:rPr>
              <a:t>chi’n</a:t>
            </a:r>
            <a:r>
              <a:rPr lang="en-GB" sz="1800" dirty="0">
                <a:solidFill>
                  <a:srgbClr val="012750"/>
                </a:solidFill>
              </a:rPr>
              <a:t> </a:t>
            </a:r>
            <a:r>
              <a:rPr lang="en-GB" sz="1800" dirty="0" err="1">
                <a:solidFill>
                  <a:srgbClr val="012750"/>
                </a:solidFill>
              </a:rPr>
              <a:t>dod</a:t>
            </a:r>
            <a:r>
              <a:rPr lang="en-GB" sz="1800" dirty="0">
                <a:solidFill>
                  <a:srgbClr val="012750"/>
                </a:solidFill>
              </a:rPr>
              <a:t> â </a:t>
            </a:r>
            <a:r>
              <a:rPr lang="en-GB" sz="1800" dirty="0" err="1">
                <a:solidFill>
                  <a:srgbClr val="012750"/>
                </a:solidFill>
              </a:rPr>
              <a:t>sefydliadau</a:t>
            </a:r>
            <a:r>
              <a:rPr lang="en-GB" sz="1800" dirty="0">
                <a:solidFill>
                  <a:srgbClr val="012750"/>
                </a:solidFill>
              </a:rPr>
              <a:t> </a:t>
            </a:r>
            <a:r>
              <a:rPr lang="en-GB" sz="1800" dirty="0" err="1">
                <a:solidFill>
                  <a:srgbClr val="012750"/>
                </a:solidFill>
              </a:rPr>
              <a:t>ynghyd</a:t>
            </a:r>
            <a:r>
              <a:rPr lang="en-GB" sz="1800" dirty="0">
                <a:solidFill>
                  <a:srgbClr val="012750"/>
                </a:solidFill>
              </a:rPr>
              <a:t> </a:t>
            </a:r>
            <a:r>
              <a:rPr lang="en-GB" sz="1800" b="1" dirty="0" err="1">
                <a:solidFill>
                  <a:srgbClr val="012750"/>
                </a:solidFill>
              </a:rPr>
              <a:t>ar</a:t>
            </a:r>
            <a:r>
              <a:rPr lang="en-GB" sz="1800" b="1" dirty="0">
                <a:solidFill>
                  <a:srgbClr val="012750"/>
                </a:solidFill>
              </a:rPr>
              <a:t> draws </a:t>
            </a:r>
            <a:r>
              <a:rPr lang="en-GB" sz="1800" b="1" dirty="0" err="1">
                <a:solidFill>
                  <a:srgbClr val="012750"/>
                </a:solidFill>
              </a:rPr>
              <a:t>sectorau</a:t>
            </a:r>
            <a:r>
              <a:rPr lang="en-GB" sz="1800" b="1" dirty="0">
                <a:solidFill>
                  <a:srgbClr val="012750"/>
                </a:solidFill>
              </a:rPr>
              <a:t> </a:t>
            </a:r>
            <a:r>
              <a:rPr lang="en-GB" sz="1800" dirty="0">
                <a:solidFill>
                  <a:srgbClr val="012750"/>
                </a:solidFill>
              </a:rPr>
              <a:t>a </a:t>
            </a:r>
            <a:r>
              <a:rPr lang="en-GB" sz="1800" b="1" dirty="0" err="1">
                <a:solidFill>
                  <a:srgbClr val="012750"/>
                </a:solidFill>
              </a:rPr>
              <a:t>gwahanol</a:t>
            </a:r>
            <a:r>
              <a:rPr lang="en-GB" sz="1800" b="1" dirty="0">
                <a:solidFill>
                  <a:srgbClr val="012750"/>
                </a:solidFill>
              </a:rPr>
              <a:t> </a:t>
            </a:r>
            <a:r>
              <a:rPr lang="en-GB" sz="1800" b="1" dirty="0" err="1">
                <a:solidFill>
                  <a:srgbClr val="012750"/>
                </a:solidFill>
              </a:rPr>
              <a:t>arbenigedd</a:t>
            </a:r>
            <a:r>
              <a:rPr lang="en-GB" sz="1800" dirty="0">
                <a:solidFill>
                  <a:srgbClr val="012750"/>
                </a:solidFill>
              </a:rPr>
              <a:t>? </a:t>
            </a:r>
          </a:p>
          <a:p>
            <a:pPr>
              <a:lnSpc>
                <a:spcPct val="100000"/>
              </a:lnSpc>
              <a:spcBef>
                <a:spcPts val="0"/>
              </a:spcBef>
            </a:pPr>
            <a:endParaRPr lang="en-GB" sz="1800" dirty="0">
              <a:solidFill>
                <a:srgbClr val="012750"/>
              </a:solidFill>
            </a:endParaRPr>
          </a:p>
          <a:p>
            <a:pPr marL="342900" indent="-342900">
              <a:lnSpc>
                <a:spcPct val="100000"/>
              </a:lnSpc>
              <a:spcBef>
                <a:spcPts val="0"/>
              </a:spcBef>
              <a:buFont typeface="Wingdings,Sans-Serif"/>
              <a:buChar char="q"/>
            </a:pPr>
            <a:r>
              <a:rPr lang="en-GB" sz="1800" dirty="0">
                <a:solidFill>
                  <a:srgbClr val="012750"/>
                </a:solidFill>
              </a:rPr>
              <a:t>A </a:t>
            </a:r>
            <a:r>
              <a:rPr lang="en-GB" sz="1800" dirty="0" err="1">
                <a:solidFill>
                  <a:srgbClr val="012750"/>
                </a:solidFill>
              </a:rPr>
              <a:t>fyddwch</a:t>
            </a:r>
            <a:r>
              <a:rPr lang="en-GB" sz="1800" dirty="0">
                <a:solidFill>
                  <a:srgbClr val="012750"/>
                </a:solidFill>
              </a:rPr>
              <a:t> </a:t>
            </a:r>
            <a:r>
              <a:rPr lang="en-GB" sz="1800" dirty="0" err="1">
                <a:solidFill>
                  <a:srgbClr val="012750"/>
                </a:solidFill>
              </a:rPr>
              <a:t>chi’n</a:t>
            </a:r>
            <a:r>
              <a:rPr lang="en-GB" sz="1800" dirty="0">
                <a:solidFill>
                  <a:srgbClr val="012750"/>
                </a:solidFill>
              </a:rPr>
              <a:t> </a:t>
            </a:r>
            <a:r>
              <a:rPr lang="en-GB" sz="1800" b="1" dirty="0" err="1">
                <a:solidFill>
                  <a:srgbClr val="012750"/>
                </a:solidFill>
              </a:rPr>
              <a:t>mesur</a:t>
            </a:r>
            <a:r>
              <a:rPr lang="en-GB" sz="1800" b="1" dirty="0">
                <a:solidFill>
                  <a:srgbClr val="012750"/>
                </a:solidFill>
              </a:rPr>
              <a:t> </a:t>
            </a:r>
            <a:r>
              <a:rPr lang="en-GB" sz="1800" b="1" dirty="0" err="1">
                <a:solidFill>
                  <a:srgbClr val="012750"/>
                </a:solidFill>
              </a:rPr>
              <a:t>eich</a:t>
            </a:r>
            <a:r>
              <a:rPr lang="en-GB" sz="1800" b="1" dirty="0">
                <a:solidFill>
                  <a:srgbClr val="012750"/>
                </a:solidFill>
              </a:rPr>
              <a:t> </a:t>
            </a:r>
            <a:r>
              <a:rPr lang="en-GB" sz="1800" b="1" dirty="0" err="1">
                <a:solidFill>
                  <a:srgbClr val="012750"/>
                </a:solidFill>
              </a:rPr>
              <a:t>effaith</a:t>
            </a:r>
            <a:r>
              <a:rPr lang="en-GB" sz="1800" dirty="0">
                <a:solidFill>
                  <a:srgbClr val="012750"/>
                </a:solidFill>
              </a:rPr>
              <a:t>, ac </a:t>
            </a:r>
            <a:r>
              <a:rPr lang="en-GB" sz="1800" dirty="0" err="1">
                <a:solidFill>
                  <a:srgbClr val="012750"/>
                </a:solidFill>
              </a:rPr>
              <a:t>yn</a:t>
            </a:r>
            <a:r>
              <a:rPr lang="en-GB" sz="1800" dirty="0">
                <a:solidFill>
                  <a:srgbClr val="012750"/>
                </a:solidFill>
              </a:rPr>
              <a:t> </a:t>
            </a:r>
            <a:r>
              <a:rPr lang="en-GB" sz="1800" dirty="0" err="1">
                <a:solidFill>
                  <a:srgbClr val="012750"/>
                </a:solidFill>
              </a:rPr>
              <a:t>rhannu’r</a:t>
            </a:r>
            <a:r>
              <a:rPr lang="en-GB" sz="1800" dirty="0">
                <a:solidFill>
                  <a:srgbClr val="012750"/>
                </a:solidFill>
              </a:rPr>
              <a:t> </a:t>
            </a:r>
            <a:r>
              <a:rPr lang="en-GB" sz="1800" dirty="0" err="1">
                <a:solidFill>
                  <a:srgbClr val="012750"/>
                </a:solidFill>
              </a:rPr>
              <a:t>hyn</a:t>
            </a:r>
            <a:r>
              <a:rPr lang="en-GB" sz="1800" dirty="0">
                <a:solidFill>
                  <a:srgbClr val="012750"/>
                </a:solidFill>
              </a:rPr>
              <a:t> </a:t>
            </a:r>
            <a:r>
              <a:rPr lang="en-GB" sz="1800" dirty="0" err="1">
                <a:solidFill>
                  <a:srgbClr val="012750"/>
                </a:solidFill>
              </a:rPr>
              <a:t>rydych</a:t>
            </a:r>
            <a:r>
              <a:rPr lang="en-GB" sz="1800" dirty="0">
                <a:solidFill>
                  <a:srgbClr val="012750"/>
                </a:solidFill>
              </a:rPr>
              <a:t> </a:t>
            </a:r>
            <a:r>
              <a:rPr lang="en-GB" sz="1800" dirty="0" err="1">
                <a:solidFill>
                  <a:srgbClr val="012750"/>
                </a:solidFill>
              </a:rPr>
              <a:t>wedi’i</a:t>
            </a:r>
            <a:r>
              <a:rPr lang="en-GB" sz="1800" dirty="0">
                <a:solidFill>
                  <a:srgbClr val="012750"/>
                </a:solidFill>
              </a:rPr>
              <a:t> </a:t>
            </a:r>
            <a:r>
              <a:rPr lang="en-GB" sz="1800" b="1" dirty="0" err="1">
                <a:solidFill>
                  <a:srgbClr val="012750"/>
                </a:solidFill>
              </a:rPr>
              <a:t>ddysgu</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dirty="0" err="1">
                <a:solidFill>
                  <a:srgbClr val="012750"/>
                </a:solidFill>
              </a:rPr>
              <a:t>helpu</a:t>
            </a:r>
            <a:r>
              <a:rPr lang="en-GB" sz="1800" dirty="0">
                <a:solidFill>
                  <a:srgbClr val="012750"/>
                </a:solidFill>
              </a:rPr>
              <a:t> </a:t>
            </a:r>
            <a:r>
              <a:rPr lang="en-GB" sz="1800" dirty="0" err="1">
                <a:solidFill>
                  <a:srgbClr val="012750"/>
                </a:solidFill>
              </a:rPr>
              <a:t>eraill</a:t>
            </a:r>
            <a:r>
              <a:rPr lang="en-GB" sz="1800" dirty="0">
                <a:solidFill>
                  <a:srgbClr val="012750"/>
                </a:solidFill>
              </a:rPr>
              <a:t>?</a:t>
            </a:r>
          </a:p>
          <a:p>
            <a:pPr>
              <a:lnSpc>
                <a:spcPct val="100000"/>
              </a:lnSpc>
              <a:spcBef>
                <a:spcPts val="0"/>
              </a:spcBef>
            </a:pPr>
            <a:endParaRPr lang="en-GB" sz="1800" dirty="0">
              <a:solidFill>
                <a:srgbClr val="012750"/>
              </a:solidFill>
            </a:endParaRPr>
          </a:p>
          <a:p>
            <a:pPr marL="342900" indent="-342900">
              <a:lnSpc>
                <a:spcPct val="100000"/>
              </a:lnSpc>
              <a:spcBef>
                <a:spcPts val="0"/>
              </a:spcBef>
              <a:buFont typeface="Wingdings,Sans-Serif"/>
              <a:buChar char="q"/>
            </a:pPr>
            <a:r>
              <a:rPr lang="en-GB" sz="1800" dirty="0" err="1">
                <a:solidFill>
                  <a:srgbClr val="012750"/>
                </a:solidFill>
              </a:rPr>
              <a:t>Ydych</a:t>
            </a:r>
            <a:r>
              <a:rPr lang="en-GB" sz="1800" dirty="0">
                <a:solidFill>
                  <a:srgbClr val="012750"/>
                </a:solidFill>
              </a:rPr>
              <a:t> </a:t>
            </a:r>
            <a:r>
              <a:rPr lang="en-GB" sz="1800" dirty="0" err="1">
                <a:solidFill>
                  <a:srgbClr val="012750"/>
                </a:solidFill>
              </a:rPr>
              <a:t>chi’n</a:t>
            </a:r>
            <a:r>
              <a:rPr lang="en-GB" sz="1800" dirty="0">
                <a:solidFill>
                  <a:srgbClr val="012750"/>
                </a:solidFill>
              </a:rPr>
              <a:t> </a:t>
            </a:r>
            <a:r>
              <a:rPr lang="en-GB" sz="1800" dirty="0" err="1">
                <a:solidFill>
                  <a:srgbClr val="012750"/>
                </a:solidFill>
              </a:rPr>
              <a:t>ceisio</a:t>
            </a:r>
            <a:r>
              <a:rPr lang="en-GB" sz="1800" dirty="0">
                <a:solidFill>
                  <a:srgbClr val="012750"/>
                </a:solidFill>
              </a:rPr>
              <a:t> </a:t>
            </a:r>
            <a:r>
              <a:rPr lang="en-GB" sz="1800" dirty="0" err="1">
                <a:solidFill>
                  <a:srgbClr val="012750"/>
                </a:solidFill>
              </a:rPr>
              <a:t>gwneud</a:t>
            </a:r>
            <a:r>
              <a:rPr lang="en-GB" sz="1800" dirty="0">
                <a:solidFill>
                  <a:srgbClr val="012750"/>
                </a:solidFill>
              </a:rPr>
              <a:t> </a:t>
            </a:r>
            <a:r>
              <a:rPr lang="en-GB" sz="1800" b="1" dirty="0" err="1">
                <a:solidFill>
                  <a:srgbClr val="012750"/>
                </a:solidFill>
              </a:rPr>
              <a:t>newid</a:t>
            </a:r>
            <a:r>
              <a:rPr lang="en-GB" sz="1800" b="1" dirty="0">
                <a:solidFill>
                  <a:srgbClr val="012750"/>
                </a:solidFill>
              </a:rPr>
              <a:t> </a:t>
            </a:r>
            <a:r>
              <a:rPr lang="en-GB" sz="1800" b="1" dirty="0" err="1">
                <a:solidFill>
                  <a:srgbClr val="012750"/>
                </a:solidFill>
              </a:rPr>
              <a:t>hirdymor</a:t>
            </a:r>
            <a:r>
              <a:rPr lang="en-GB" sz="1800" dirty="0">
                <a:solidFill>
                  <a:srgbClr val="012750"/>
                </a:solidFill>
              </a:rPr>
              <a:t> </a:t>
            </a:r>
            <a:r>
              <a:rPr lang="en-GB" sz="1800" dirty="0" err="1">
                <a:solidFill>
                  <a:srgbClr val="012750"/>
                </a:solidFill>
              </a:rPr>
              <a:t>sy’n</a:t>
            </a:r>
            <a:r>
              <a:rPr lang="en-GB" sz="1800" dirty="0">
                <a:solidFill>
                  <a:srgbClr val="012750"/>
                </a:solidFill>
              </a:rPr>
              <a:t> </a:t>
            </a:r>
            <a:r>
              <a:rPr lang="en-GB" sz="1800" dirty="0" err="1">
                <a:solidFill>
                  <a:srgbClr val="012750"/>
                </a:solidFill>
              </a:rPr>
              <a:t>parhau</a:t>
            </a:r>
            <a:r>
              <a:rPr lang="en-GB" sz="1800" dirty="0">
                <a:solidFill>
                  <a:srgbClr val="012750"/>
                </a:solidFill>
              </a:rPr>
              <a:t> </a:t>
            </a:r>
            <a:r>
              <a:rPr lang="en-GB" sz="1800" dirty="0" err="1">
                <a:solidFill>
                  <a:srgbClr val="012750"/>
                </a:solidFill>
              </a:rPr>
              <a:t>ar</a:t>
            </a:r>
            <a:r>
              <a:rPr lang="en-GB" sz="1800" dirty="0">
                <a:solidFill>
                  <a:srgbClr val="012750"/>
                </a:solidFill>
              </a:rPr>
              <a:t> </a:t>
            </a:r>
            <a:r>
              <a:rPr lang="en-GB" sz="1800" dirty="0" err="1">
                <a:solidFill>
                  <a:srgbClr val="012750"/>
                </a:solidFill>
              </a:rPr>
              <a:t>ôl</a:t>
            </a:r>
            <a:r>
              <a:rPr lang="en-GB" sz="1800" dirty="0">
                <a:solidFill>
                  <a:srgbClr val="012750"/>
                </a:solidFill>
              </a:rPr>
              <a:t> </a:t>
            </a:r>
            <a:r>
              <a:rPr lang="en-GB" sz="1800" dirty="0" err="1">
                <a:solidFill>
                  <a:srgbClr val="012750"/>
                </a:solidFill>
              </a:rPr>
              <a:t>i’r</a:t>
            </a:r>
            <a:r>
              <a:rPr lang="en-GB" sz="1800" dirty="0">
                <a:solidFill>
                  <a:srgbClr val="012750"/>
                </a:solidFill>
              </a:rPr>
              <a:t> </a:t>
            </a:r>
            <a:r>
              <a:rPr lang="en-GB" sz="1800" dirty="0" err="1">
                <a:solidFill>
                  <a:srgbClr val="012750"/>
                </a:solidFill>
              </a:rPr>
              <a:t>prosiect</a:t>
            </a:r>
            <a:r>
              <a:rPr lang="en-GB" sz="1800" dirty="0">
                <a:solidFill>
                  <a:srgbClr val="012750"/>
                </a:solidFill>
              </a:rPr>
              <a:t> </a:t>
            </a:r>
            <a:r>
              <a:rPr lang="en-GB" sz="1800" dirty="0" err="1">
                <a:solidFill>
                  <a:srgbClr val="012750"/>
                </a:solidFill>
              </a:rPr>
              <a:t>ddod</a:t>
            </a:r>
            <a:r>
              <a:rPr lang="en-GB" sz="1800" dirty="0">
                <a:solidFill>
                  <a:srgbClr val="012750"/>
                </a:solidFill>
              </a:rPr>
              <a:t> </a:t>
            </a:r>
            <a:r>
              <a:rPr lang="en-GB" sz="1800" dirty="0" err="1">
                <a:solidFill>
                  <a:srgbClr val="012750"/>
                </a:solidFill>
              </a:rPr>
              <a:t>i</a:t>
            </a:r>
            <a:r>
              <a:rPr lang="en-GB" sz="1800" dirty="0">
                <a:solidFill>
                  <a:srgbClr val="012750"/>
                </a:solidFill>
              </a:rPr>
              <a:t> ben?</a:t>
            </a:r>
          </a:p>
          <a:p>
            <a:pPr>
              <a:lnSpc>
                <a:spcPct val="100000"/>
              </a:lnSpc>
              <a:spcBef>
                <a:spcPts val="0"/>
              </a:spcBef>
            </a:pPr>
            <a:endParaRPr lang="en-GB" sz="1800" dirty="0">
              <a:solidFill>
                <a:srgbClr val="012750"/>
              </a:solidFill>
            </a:endParaRPr>
          </a:p>
          <a:p>
            <a:pPr>
              <a:lnSpc>
                <a:spcPct val="100000"/>
              </a:lnSpc>
              <a:spcBef>
                <a:spcPts val="0"/>
              </a:spcBef>
            </a:pPr>
            <a:r>
              <a:rPr lang="en-GB" sz="1800" dirty="0" err="1">
                <a:solidFill>
                  <a:srgbClr val="012750"/>
                </a:solidFill>
              </a:rPr>
              <a:t>Sicrhewch</a:t>
            </a:r>
            <a:r>
              <a:rPr lang="en-GB" sz="1800" dirty="0">
                <a:solidFill>
                  <a:srgbClr val="012750"/>
                </a:solidFill>
              </a:rPr>
              <a:t> </a:t>
            </a:r>
            <a:r>
              <a:rPr lang="en-GB" sz="1800" dirty="0" err="1">
                <a:solidFill>
                  <a:srgbClr val="012750"/>
                </a:solidFill>
              </a:rPr>
              <a:t>eich</a:t>
            </a:r>
            <a:r>
              <a:rPr lang="en-GB" sz="1800" dirty="0">
                <a:solidFill>
                  <a:srgbClr val="012750"/>
                </a:solidFill>
              </a:rPr>
              <a:t> bod </a:t>
            </a:r>
            <a:r>
              <a:rPr lang="en-GB" sz="1800" dirty="0" err="1">
                <a:solidFill>
                  <a:srgbClr val="012750"/>
                </a:solidFill>
              </a:rPr>
              <a:t>wedi</a:t>
            </a:r>
            <a:r>
              <a:rPr lang="en-GB" sz="1800" dirty="0">
                <a:solidFill>
                  <a:srgbClr val="012750"/>
                </a:solidFill>
              </a:rPr>
              <a:t> </a:t>
            </a:r>
            <a:r>
              <a:rPr lang="en-GB" sz="1800" dirty="0" err="1">
                <a:solidFill>
                  <a:srgbClr val="012750"/>
                </a:solidFill>
              </a:rPr>
              <a:t>darllen</a:t>
            </a:r>
            <a:r>
              <a:rPr lang="en-GB" sz="1800" dirty="0">
                <a:solidFill>
                  <a:srgbClr val="012750"/>
                </a:solidFill>
              </a:rPr>
              <a:t> </a:t>
            </a:r>
            <a:r>
              <a:rPr lang="en-GB" sz="1800" dirty="0" err="1">
                <a:solidFill>
                  <a:srgbClr val="012750"/>
                </a:solidFill>
              </a:rPr>
              <a:t>yr</a:t>
            </a:r>
            <a:r>
              <a:rPr lang="en-GB" sz="1800" dirty="0">
                <a:solidFill>
                  <a:srgbClr val="012750"/>
                </a:solidFill>
              </a:rPr>
              <a:t> </a:t>
            </a:r>
            <a:r>
              <a:rPr lang="en-GB" sz="1800" dirty="0" err="1">
                <a:solidFill>
                  <a:srgbClr val="012750"/>
                </a:solidFill>
              </a:rPr>
              <a:t>holl</a:t>
            </a:r>
            <a:r>
              <a:rPr lang="en-GB" sz="1800" dirty="0">
                <a:solidFill>
                  <a:srgbClr val="012750"/>
                </a:solidFill>
              </a:rPr>
              <a:t> </a:t>
            </a:r>
            <a:r>
              <a:rPr lang="en-GB" sz="1800" dirty="0" err="1">
                <a:solidFill>
                  <a:srgbClr val="012750"/>
                </a:solidFill>
              </a:rPr>
              <a:t>wybodaeth</a:t>
            </a:r>
            <a:r>
              <a:rPr lang="en-GB" sz="1800" dirty="0">
                <a:solidFill>
                  <a:srgbClr val="012750"/>
                </a:solidFill>
              </a:rPr>
              <a:t> </a:t>
            </a:r>
            <a:r>
              <a:rPr lang="en-GB" sz="1800" dirty="0" err="1">
                <a:solidFill>
                  <a:srgbClr val="012750"/>
                </a:solidFill>
              </a:rPr>
              <a:t>ar</a:t>
            </a:r>
            <a:r>
              <a:rPr lang="en-GB" sz="1800" dirty="0">
                <a:solidFill>
                  <a:srgbClr val="012750"/>
                </a:solidFill>
              </a:rPr>
              <a:t> y </a:t>
            </a:r>
            <a:r>
              <a:rPr lang="en-GB" sz="1800" dirty="0" err="1">
                <a:solidFill>
                  <a:srgbClr val="012750"/>
                </a:solidFill>
              </a:rPr>
              <a:t>wefan</a:t>
            </a:r>
            <a:r>
              <a:rPr lang="en-GB" sz="1800" dirty="0">
                <a:solidFill>
                  <a:srgbClr val="012750"/>
                </a:solidFill>
              </a:rPr>
              <a:t> </a:t>
            </a:r>
            <a:r>
              <a:rPr lang="en-GB" sz="1800" dirty="0" err="1">
                <a:solidFill>
                  <a:srgbClr val="012750"/>
                </a:solidFill>
              </a:rPr>
              <a:t>ariannu</a:t>
            </a:r>
            <a:r>
              <a:rPr lang="en-GB" sz="1800" dirty="0">
                <a:solidFill>
                  <a:srgbClr val="012750"/>
                </a:solidFill>
              </a:rPr>
              <a:t> am </a:t>
            </a:r>
            <a:r>
              <a:rPr lang="en-GB" sz="1800" dirty="0" err="1">
                <a:solidFill>
                  <a:srgbClr val="012750"/>
                </a:solidFill>
              </a:rPr>
              <a:t>yr</a:t>
            </a:r>
            <a:r>
              <a:rPr lang="en-GB" sz="1800" dirty="0">
                <a:solidFill>
                  <a:srgbClr val="012750"/>
                </a:solidFill>
              </a:rPr>
              <a:t> </a:t>
            </a:r>
            <a:r>
              <a:rPr lang="en-GB" sz="1800" dirty="0" err="1">
                <a:solidFill>
                  <a:srgbClr val="012750"/>
                </a:solidFill>
              </a:rPr>
              <a:t>hyn</a:t>
            </a:r>
            <a:r>
              <a:rPr lang="en-GB" sz="1800" dirty="0">
                <a:solidFill>
                  <a:srgbClr val="012750"/>
                </a:solidFill>
              </a:rPr>
              <a:t> </a:t>
            </a:r>
            <a:r>
              <a:rPr lang="en-GB" sz="1800" dirty="0" err="1">
                <a:solidFill>
                  <a:srgbClr val="012750"/>
                </a:solidFill>
              </a:rPr>
              <a:t>rydym</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chwilio</a:t>
            </a:r>
            <a:r>
              <a:rPr lang="en-GB" sz="1800" dirty="0">
                <a:solidFill>
                  <a:srgbClr val="012750"/>
                </a:solidFill>
              </a:rPr>
              <a:t> </a:t>
            </a:r>
            <a:r>
              <a:rPr lang="en-GB" sz="1800" dirty="0" err="1">
                <a:solidFill>
                  <a:srgbClr val="012750"/>
                </a:solidFill>
              </a:rPr>
              <a:t>amdano</a:t>
            </a:r>
            <a:r>
              <a:rPr lang="en-GB" sz="1800" dirty="0">
                <a:solidFill>
                  <a:srgbClr val="012750"/>
                </a:solidFill>
              </a:rPr>
              <a:t> </a:t>
            </a:r>
            <a:r>
              <a:rPr lang="en-GB" sz="1800" dirty="0" err="1">
                <a:solidFill>
                  <a:srgbClr val="012750"/>
                </a:solidFill>
              </a:rPr>
              <a:t>cyn</a:t>
            </a:r>
            <a:r>
              <a:rPr lang="en-GB" sz="1800" dirty="0">
                <a:solidFill>
                  <a:srgbClr val="012750"/>
                </a:solidFill>
              </a:rPr>
              <a:t> </a:t>
            </a:r>
            <a:r>
              <a:rPr lang="en-GB" sz="1800" dirty="0" err="1">
                <a:solidFill>
                  <a:srgbClr val="012750"/>
                </a:solidFill>
              </a:rPr>
              <a:t>ymgeisio</a:t>
            </a:r>
            <a:r>
              <a:rPr lang="en-GB" sz="1800" dirty="0">
                <a:solidFill>
                  <a:srgbClr val="012750"/>
                </a:solidFill>
              </a:rPr>
              <a:t>!</a:t>
            </a:r>
            <a:endParaRPr lang="en-GB" dirty="0"/>
          </a:p>
        </p:txBody>
      </p:sp>
    </p:spTree>
    <p:extLst>
      <p:ext uri="{BB962C8B-B14F-4D97-AF65-F5344CB8AC3E}">
        <p14:creationId xmlns:p14="http://schemas.microsoft.com/office/powerpoint/2010/main" val="3620798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1EF9-24E3-898E-5597-340FC7E3DCAB}"/>
              </a:ext>
            </a:extLst>
          </p:cNvPr>
          <p:cNvSpPr>
            <a:spLocks noGrp="1"/>
          </p:cNvSpPr>
          <p:nvPr>
            <p:ph type="title" idx="4294967295"/>
          </p:nvPr>
        </p:nvSpPr>
        <p:spPr>
          <a:xfrm>
            <a:off x="1541532" y="792971"/>
            <a:ext cx="9345286" cy="17346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Any questions?</a:t>
            </a:r>
            <a:br>
              <a:rPr kumimoji="0" lang="en-US" sz="44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br>
            <a:r>
              <a:rPr kumimoji="0" lang="en-US" sz="44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Unrhyw</a:t>
            </a:r>
            <a:r>
              <a:rPr kumimoji="0" lang="en-US" sz="44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44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gwestiynau</a:t>
            </a:r>
            <a:r>
              <a:rPr kumimoji="0" lang="en-US" sz="44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a:t>
            </a:r>
            <a:endParaRPr kumimoji="0" lang="en-US" sz="36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endParaRPr>
          </a:p>
        </p:txBody>
      </p:sp>
      <p:sp>
        <p:nvSpPr>
          <p:cNvPr id="4" name="TextBox 3">
            <a:extLst>
              <a:ext uri="{FF2B5EF4-FFF2-40B4-BE49-F238E27FC236}">
                <a16:creationId xmlns:a16="http://schemas.microsoft.com/office/drawing/2014/main" id="{2224292A-179F-97A3-1435-2CE5BB521047}"/>
              </a:ext>
            </a:extLst>
          </p:cNvPr>
          <p:cNvSpPr txBox="1"/>
          <p:nvPr/>
        </p:nvSpPr>
        <p:spPr>
          <a:xfrm>
            <a:off x="1613647" y="2487706"/>
            <a:ext cx="8404412" cy="3046988"/>
          </a:xfrm>
          <a:prstGeom prst="rect">
            <a:avLst/>
          </a:prstGeom>
          <a:noFill/>
        </p:spPr>
        <p:txBody>
          <a:bodyPr wrap="square" rtlCol="0">
            <a:spAutoFit/>
          </a:bodyPr>
          <a:lstStyle/>
          <a:p>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Please share any questions in the chat or raise your hand to ask them directly. </a:t>
            </a:r>
            <a:b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br>
            <a:b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b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Rhannwch</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eich</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cwestiynau</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yn</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y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sgwrs</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neu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codwch</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eich</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llaw</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i</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ofyn</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cwestiwn</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ar</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 </a:t>
            </a:r>
            <a:r>
              <a:rPr kumimoji="0" lang="en-US" sz="3200" b="1" i="0" u="none" strike="noStrike" kern="1200" cap="none" spc="0" normalizeH="0" baseline="0" noProof="0" dirty="0" err="1">
                <a:ln>
                  <a:noFill/>
                </a:ln>
                <a:solidFill>
                  <a:schemeClr val="bg1"/>
                </a:solidFill>
                <a:effectLst/>
                <a:uLnTx/>
                <a:uFillTx/>
                <a:latin typeface="Rockwell" panose="02060603020205020403" pitchFamily="18" charset="77"/>
                <a:ea typeface="+mj-ea"/>
                <a:cs typeface="+mj-cs"/>
              </a:rPr>
              <a:t>lafar</a:t>
            </a:r>
            <a:r>
              <a:rPr kumimoji="0" lang="en-US" sz="3200" b="1" i="0" u="none" strike="noStrike" kern="1200" cap="none" spc="0" normalizeH="0" baseline="0" noProof="0" dirty="0">
                <a:ln>
                  <a:noFill/>
                </a:ln>
                <a:solidFill>
                  <a:schemeClr val="bg1"/>
                </a:solidFill>
                <a:effectLst/>
                <a:uLnTx/>
                <a:uFillTx/>
                <a:latin typeface="Rockwell" panose="02060603020205020403" pitchFamily="18" charset="77"/>
                <a:ea typeface="+mj-ea"/>
                <a:cs typeface="+mj-cs"/>
              </a:rPr>
              <a:t>.</a:t>
            </a:r>
            <a:endParaRPr lang="en-GB" sz="3200" dirty="0"/>
          </a:p>
        </p:txBody>
      </p:sp>
    </p:spTree>
    <p:extLst>
      <p:ext uri="{BB962C8B-B14F-4D97-AF65-F5344CB8AC3E}">
        <p14:creationId xmlns:p14="http://schemas.microsoft.com/office/powerpoint/2010/main" val="3240144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0E412D4-56C3-BCC4-921F-44D2E304F3C8}"/>
              </a:ext>
            </a:extLst>
          </p:cNvPr>
          <p:cNvSpPr>
            <a:spLocks noGrp="1"/>
          </p:cNvSpPr>
          <p:nvPr>
            <p:ph type="ctrTitle"/>
          </p:nvPr>
        </p:nvSpPr>
        <p:spPr>
          <a:xfrm rot="-10800000" flipV="1">
            <a:off x="4565200" y="1524608"/>
            <a:ext cx="4605252" cy="1366510"/>
          </a:xfrm>
        </p:spPr>
        <p:txBody>
          <a:bodyPr>
            <a:normAutofit fontScale="90000"/>
          </a:bodyPr>
          <a:lstStyle/>
          <a:p>
            <a:pPr fontAlgn="base">
              <a:lnSpc>
                <a:spcPct val="125000"/>
              </a:lnSpc>
              <a:spcBef>
                <a:spcPts val="0"/>
              </a:spcBef>
              <a:spcAft>
                <a:spcPts val="600"/>
              </a:spcAft>
            </a:pPr>
            <a:r>
              <a:rPr lang="en-US" dirty="0">
                <a:latin typeface="Rockwell"/>
              </a:rPr>
              <a:t>Next steps…</a:t>
            </a:r>
            <a:br>
              <a:rPr lang="en-US" dirty="0">
                <a:latin typeface="Rockwell"/>
              </a:rPr>
            </a:br>
            <a:r>
              <a:rPr lang="en-US" dirty="0" err="1">
                <a:latin typeface="Rockwell"/>
              </a:rPr>
              <a:t>Camau</a:t>
            </a:r>
            <a:r>
              <a:rPr lang="en-US" dirty="0">
                <a:latin typeface="Rockwell"/>
              </a:rPr>
              <a:t> </a:t>
            </a:r>
            <a:r>
              <a:rPr lang="en-US" dirty="0" err="1">
                <a:latin typeface="Rockwell"/>
              </a:rPr>
              <a:t>nesaf</a:t>
            </a:r>
            <a:r>
              <a:rPr lang="en-US" dirty="0">
                <a:latin typeface="Rockwell"/>
              </a:rPr>
              <a:t>...</a:t>
            </a:r>
            <a:br>
              <a:rPr lang="en-US" sz="4400" dirty="0"/>
            </a:br>
            <a:br>
              <a:rPr lang="en-US" sz="4400" dirty="0">
                <a:latin typeface="Rockwell"/>
              </a:rPr>
            </a:br>
            <a:br>
              <a:rPr lang="en-US" dirty="0">
                <a:latin typeface="Rockwell"/>
              </a:rPr>
            </a:br>
            <a:br>
              <a:rPr lang="en-US" dirty="0">
                <a:latin typeface="Rockwell"/>
              </a:rPr>
            </a:br>
            <a:br>
              <a:rPr lang="en-US" dirty="0">
                <a:latin typeface="Rockwell"/>
              </a:rPr>
            </a:br>
            <a:r>
              <a:rPr lang="en-US" dirty="0">
                <a:latin typeface="Rockwell"/>
              </a:rPr>
              <a:t> </a:t>
            </a:r>
            <a:endParaRPr lang="en-US" dirty="0"/>
          </a:p>
        </p:txBody>
      </p:sp>
      <p:pic>
        <p:nvPicPr>
          <p:cNvPr id="6" name="Picture 4" descr="Colourful envelopes">
            <a:extLst>
              <a:ext uri="{FF2B5EF4-FFF2-40B4-BE49-F238E27FC236}">
                <a16:creationId xmlns:a16="http://schemas.microsoft.com/office/drawing/2014/main" id="{6E0A2BDD-4C2B-41EF-96B5-8D0073C33B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604" y="1267818"/>
            <a:ext cx="3610780" cy="440429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F9ECC17-631A-0447-D295-B1611EB5F2A5}"/>
              </a:ext>
            </a:extLst>
          </p:cNvPr>
          <p:cNvSpPr txBox="1">
            <a:spLocks/>
          </p:cNvSpPr>
          <p:nvPr/>
        </p:nvSpPr>
        <p:spPr>
          <a:xfrm>
            <a:off x="4511407" y="1524608"/>
            <a:ext cx="3791861" cy="4147500"/>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5000"/>
              </a:lnSpc>
              <a:spcBef>
                <a:spcPts val="0"/>
              </a:spcBef>
              <a:spcAft>
                <a:spcPts val="600"/>
              </a:spcAft>
            </a:pPr>
            <a:r>
              <a:rPr lang="en-GB" b="1" dirty="0">
                <a:solidFill>
                  <a:schemeClr val="bg1"/>
                </a:solidFill>
                <a:latin typeface="Rockwell"/>
              </a:rPr>
              <a:t>If you think your idea is a good fit for the programme:</a:t>
            </a:r>
            <a:endParaRPr lang="en-US" dirty="0">
              <a:solidFill>
                <a:schemeClr val="bg1"/>
              </a:solidFill>
              <a:latin typeface="Rockwell"/>
            </a:endParaRPr>
          </a:p>
          <a:p>
            <a:pPr>
              <a:lnSpc>
                <a:spcPct val="125000"/>
              </a:lnSpc>
              <a:spcBef>
                <a:spcPts val="0"/>
              </a:spcBef>
              <a:spcAft>
                <a:spcPts val="600"/>
              </a:spcAft>
            </a:pPr>
            <a:r>
              <a:rPr lang="en-GB" dirty="0">
                <a:solidFill>
                  <a:schemeClr val="bg1"/>
                </a:solidFill>
                <a:latin typeface="Rockwell"/>
              </a:rPr>
              <a:t>You can </a:t>
            </a:r>
            <a:r>
              <a:rPr lang="en-GB" dirty="0">
                <a:solidFill>
                  <a:schemeClr val="bg1"/>
                </a:solidFill>
                <a:latin typeface="Rockwell"/>
                <a:hlinkClick r:id="rId3">
                  <a:extLst>
                    <a:ext uri="{A12FA001-AC4F-418D-AE19-62706E023703}">
                      <ahyp:hlinkClr xmlns:ahyp="http://schemas.microsoft.com/office/drawing/2018/hyperlinkcolor" val="tx"/>
                    </a:ext>
                  </a:extLst>
                </a:hlinkClick>
              </a:rPr>
              <a:t>apply through our website</a:t>
            </a:r>
            <a:r>
              <a:rPr lang="en-GB" dirty="0">
                <a:solidFill>
                  <a:schemeClr val="bg1"/>
                </a:solidFill>
                <a:latin typeface="Rockwell"/>
              </a:rPr>
              <a:t>.</a:t>
            </a:r>
            <a:endParaRPr lang="en-US" dirty="0">
              <a:solidFill>
                <a:schemeClr val="bg1"/>
              </a:solidFill>
              <a:latin typeface="Rockwell"/>
            </a:endParaRPr>
          </a:p>
          <a:p>
            <a:pPr>
              <a:lnSpc>
                <a:spcPct val="125000"/>
              </a:lnSpc>
              <a:spcBef>
                <a:spcPts val="0"/>
              </a:spcBef>
              <a:spcAft>
                <a:spcPts val="600"/>
              </a:spcAft>
            </a:pPr>
            <a:endParaRPr lang="en-GB" dirty="0">
              <a:solidFill>
                <a:srgbClr val="000000"/>
              </a:solidFill>
              <a:latin typeface="Rockwell"/>
            </a:endParaRPr>
          </a:p>
          <a:p>
            <a:pPr>
              <a:lnSpc>
                <a:spcPct val="125000"/>
              </a:lnSpc>
              <a:spcBef>
                <a:spcPts val="0"/>
              </a:spcBef>
              <a:spcAft>
                <a:spcPts val="600"/>
              </a:spcAft>
            </a:pPr>
            <a:endParaRPr lang="en-GB" dirty="0">
              <a:solidFill>
                <a:srgbClr val="000000"/>
              </a:solidFill>
              <a:latin typeface="Rockwell"/>
            </a:endParaRPr>
          </a:p>
          <a:p>
            <a:pPr>
              <a:lnSpc>
                <a:spcPct val="125000"/>
              </a:lnSpc>
              <a:spcBef>
                <a:spcPts val="0"/>
              </a:spcBef>
              <a:spcAft>
                <a:spcPts val="600"/>
              </a:spcAft>
            </a:pPr>
            <a:r>
              <a:rPr lang="en-GB" b="1" dirty="0">
                <a:solidFill>
                  <a:schemeClr val="bg1"/>
                </a:solidFill>
                <a:latin typeface="Rockwell"/>
              </a:rPr>
              <a:t>If you don't think the Climate Action Fund is for you:</a:t>
            </a:r>
            <a:endParaRPr lang="en-GB" dirty="0">
              <a:solidFill>
                <a:schemeClr val="bg1"/>
              </a:solidFill>
              <a:latin typeface="Rockwell"/>
            </a:endParaRPr>
          </a:p>
          <a:p>
            <a:pPr>
              <a:lnSpc>
                <a:spcPct val="125000"/>
              </a:lnSpc>
              <a:spcBef>
                <a:spcPts val="0"/>
              </a:spcBef>
              <a:spcAft>
                <a:spcPts val="600"/>
              </a:spcAft>
            </a:pPr>
            <a:r>
              <a:rPr lang="en-GB" dirty="0">
                <a:solidFill>
                  <a:schemeClr val="bg1"/>
                </a:solidFill>
                <a:latin typeface="Rockwell"/>
                <a:hlinkClick r:id="rId4">
                  <a:extLst>
                    <a:ext uri="{A12FA001-AC4F-418D-AE19-62706E023703}">
                      <ahyp:hlinkClr xmlns:ahyp="http://schemas.microsoft.com/office/drawing/2018/hyperlinkcolor" val="tx"/>
                    </a:ext>
                  </a:extLst>
                </a:hlinkClick>
              </a:rPr>
              <a:t>Contact our advice line</a:t>
            </a:r>
            <a:r>
              <a:rPr lang="en-GB" dirty="0">
                <a:solidFill>
                  <a:schemeClr val="bg1"/>
                </a:solidFill>
                <a:latin typeface="Rockwell"/>
              </a:rPr>
              <a:t>.</a:t>
            </a:r>
            <a:endParaRPr lang="en-US" dirty="0">
              <a:solidFill>
                <a:schemeClr val="bg1"/>
              </a:solidFill>
              <a:latin typeface="Rockwell"/>
            </a:endParaRPr>
          </a:p>
        </p:txBody>
      </p:sp>
      <p:sp>
        <p:nvSpPr>
          <p:cNvPr id="2" name="Content Placeholder 2">
            <a:extLst>
              <a:ext uri="{FF2B5EF4-FFF2-40B4-BE49-F238E27FC236}">
                <a16:creationId xmlns:a16="http://schemas.microsoft.com/office/drawing/2014/main" id="{A7543BAA-E147-30AC-E9A1-140EADADAB38}"/>
              </a:ext>
            </a:extLst>
          </p:cNvPr>
          <p:cNvSpPr txBox="1">
            <a:spLocks/>
          </p:cNvSpPr>
          <p:nvPr/>
        </p:nvSpPr>
        <p:spPr>
          <a:xfrm>
            <a:off x="8225572" y="1524608"/>
            <a:ext cx="3791861" cy="4147500"/>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742950" indent="-285750" algn="l" defTabSz="914400" rtl="0" eaLnBrk="1" latinLnBrk="0" hangingPunct="1">
              <a:lnSpc>
                <a:spcPct val="90000"/>
              </a:lnSpc>
              <a:spcBef>
                <a:spcPts val="500"/>
              </a:spcBef>
              <a:buFont typeface="Arial" panose="020B0604020202020204" pitchFamily="34" charset="0"/>
              <a:buChar char="•"/>
              <a:defRPr sz="1800" b="1" kern="1200">
                <a:solidFill>
                  <a:srgbClr val="FC007E"/>
                </a:solidFill>
                <a:latin typeface="+mn-lt"/>
                <a:ea typeface="+mn-ea"/>
                <a:cs typeface="+mn-cs"/>
              </a:defRPr>
            </a:lvl2pPr>
            <a:lvl3pPr marL="1200150" indent="-285750" algn="l" defTabSz="914400" rtl="0" eaLnBrk="1" latinLnBrk="0" hangingPunct="1">
              <a:lnSpc>
                <a:spcPct val="90000"/>
              </a:lnSpc>
              <a:spcBef>
                <a:spcPts val="500"/>
              </a:spcBef>
              <a:buFont typeface="Arial" panose="020B0604020202020204" pitchFamily="34" charset="0"/>
              <a:buChar char="•"/>
              <a:defRPr sz="1600" b="1" kern="1200">
                <a:solidFill>
                  <a:srgbClr val="0372AC"/>
                </a:solidFill>
                <a:latin typeface="+mn-lt"/>
                <a:ea typeface="+mn-ea"/>
                <a:cs typeface="+mn-cs"/>
              </a:defRPr>
            </a:lvl3pPr>
            <a:lvl4pPr marL="1657350" indent="-28575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00250" indent="-17145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5000"/>
              </a:lnSpc>
              <a:spcBef>
                <a:spcPts val="0"/>
              </a:spcBef>
              <a:spcAft>
                <a:spcPts val="600"/>
              </a:spcAft>
            </a:pPr>
            <a:r>
              <a:rPr lang="en-GB" b="1" dirty="0" err="1">
                <a:solidFill>
                  <a:schemeClr val="bg1"/>
                </a:solidFill>
                <a:latin typeface="Rockwell"/>
              </a:rPr>
              <a:t>Os</a:t>
            </a:r>
            <a:r>
              <a:rPr lang="en-GB" b="1" dirty="0">
                <a:solidFill>
                  <a:schemeClr val="bg1"/>
                </a:solidFill>
                <a:latin typeface="Rockwell"/>
              </a:rPr>
              <a:t> </a:t>
            </a:r>
            <a:r>
              <a:rPr lang="en-GB" b="1" dirty="0" err="1">
                <a:solidFill>
                  <a:schemeClr val="bg1"/>
                </a:solidFill>
                <a:latin typeface="Rockwell"/>
              </a:rPr>
              <a:t>ydych</a:t>
            </a:r>
            <a:r>
              <a:rPr lang="en-GB" b="1" dirty="0">
                <a:solidFill>
                  <a:schemeClr val="bg1"/>
                </a:solidFill>
                <a:latin typeface="Rockwell"/>
              </a:rPr>
              <a:t> </a:t>
            </a:r>
            <a:r>
              <a:rPr lang="en-GB" b="1" dirty="0" err="1">
                <a:solidFill>
                  <a:schemeClr val="bg1"/>
                </a:solidFill>
                <a:latin typeface="Rockwell"/>
              </a:rPr>
              <a:t>chi’n</a:t>
            </a:r>
            <a:r>
              <a:rPr lang="en-GB" b="1" dirty="0">
                <a:solidFill>
                  <a:schemeClr val="bg1"/>
                </a:solidFill>
                <a:latin typeface="Rockwell"/>
              </a:rPr>
              <a:t> </a:t>
            </a:r>
            <a:r>
              <a:rPr lang="en-GB" b="1" dirty="0" err="1">
                <a:solidFill>
                  <a:schemeClr val="bg1"/>
                </a:solidFill>
                <a:latin typeface="Rockwell"/>
              </a:rPr>
              <a:t>credu</a:t>
            </a:r>
            <a:r>
              <a:rPr lang="en-GB" b="1" dirty="0">
                <a:solidFill>
                  <a:schemeClr val="bg1"/>
                </a:solidFill>
                <a:latin typeface="Rockwell"/>
              </a:rPr>
              <a:t> bod </a:t>
            </a:r>
            <a:r>
              <a:rPr lang="en-GB" b="1" dirty="0" err="1">
                <a:solidFill>
                  <a:schemeClr val="bg1"/>
                </a:solidFill>
                <a:latin typeface="Rockwell"/>
              </a:rPr>
              <a:t>eich</a:t>
            </a:r>
            <a:r>
              <a:rPr lang="en-GB" b="1" dirty="0">
                <a:solidFill>
                  <a:schemeClr val="bg1"/>
                </a:solidFill>
                <a:latin typeface="Rockwell"/>
              </a:rPr>
              <a:t> </a:t>
            </a:r>
            <a:r>
              <a:rPr lang="en-GB" b="1" dirty="0" err="1">
                <a:solidFill>
                  <a:schemeClr val="bg1"/>
                </a:solidFill>
                <a:latin typeface="Rockwell"/>
              </a:rPr>
              <a:t>syniad</a:t>
            </a:r>
            <a:r>
              <a:rPr lang="en-GB" b="1" dirty="0">
                <a:solidFill>
                  <a:schemeClr val="bg1"/>
                </a:solidFill>
                <a:latin typeface="Rockwell"/>
              </a:rPr>
              <a:t> </a:t>
            </a:r>
            <a:r>
              <a:rPr lang="en-GB" b="1" dirty="0" err="1">
                <a:solidFill>
                  <a:schemeClr val="bg1"/>
                </a:solidFill>
                <a:latin typeface="Rockwell"/>
              </a:rPr>
              <a:t>yn</a:t>
            </a:r>
            <a:r>
              <a:rPr lang="en-GB" b="1" dirty="0">
                <a:solidFill>
                  <a:schemeClr val="bg1"/>
                </a:solidFill>
                <a:latin typeface="Rockwell"/>
              </a:rPr>
              <a:t> addas </a:t>
            </a:r>
            <a:r>
              <a:rPr lang="en-GB" b="1" dirty="0" err="1">
                <a:solidFill>
                  <a:schemeClr val="bg1"/>
                </a:solidFill>
                <a:latin typeface="Rockwell"/>
              </a:rPr>
              <a:t>ar</a:t>
            </a:r>
            <a:r>
              <a:rPr lang="en-GB" b="1" dirty="0">
                <a:solidFill>
                  <a:schemeClr val="bg1"/>
                </a:solidFill>
                <a:latin typeface="Rockwell"/>
              </a:rPr>
              <a:t> </a:t>
            </a:r>
            <a:r>
              <a:rPr lang="en-GB" b="1" dirty="0" err="1">
                <a:solidFill>
                  <a:schemeClr val="bg1"/>
                </a:solidFill>
                <a:latin typeface="Rockwell"/>
              </a:rPr>
              <a:t>gyfer</a:t>
            </a:r>
            <a:r>
              <a:rPr lang="en-GB" b="1" dirty="0">
                <a:solidFill>
                  <a:schemeClr val="bg1"/>
                </a:solidFill>
                <a:latin typeface="Rockwell"/>
              </a:rPr>
              <a:t> y </a:t>
            </a:r>
            <a:r>
              <a:rPr lang="en-GB" b="1" dirty="0" err="1">
                <a:solidFill>
                  <a:schemeClr val="bg1"/>
                </a:solidFill>
                <a:latin typeface="Rockwell"/>
              </a:rPr>
              <a:t>rhaglen</a:t>
            </a:r>
            <a:r>
              <a:rPr lang="en-GB" b="1" dirty="0">
                <a:solidFill>
                  <a:schemeClr val="bg1"/>
                </a:solidFill>
                <a:latin typeface="Rockwell"/>
              </a:rPr>
              <a:t>:</a:t>
            </a:r>
            <a:endParaRPr lang="en-US" dirty="0">
              <a:solidFill>
                <a:schemeClr val="bg1"/>
              </a:solidFill>
              <a:latin typeface="Rockwell"/>
            </a:endParaRPr>
          </a:p>
          <a:p>
            <a:pPr>
              <a:lnSpc>
                <a:spcPct val="125000"/>
              </a:lnSpc>
              <a:spcBef>
                <a:spcPts val="0"/>
              </a:spcBef>
              <a:spcAft>
                <a:spcPts val="600"/>
              </a:spcAft>
            </a:pPr>
            <a:r>
              <a:rPr lang="en-GB" dirty="0" err="1">
                <a:solidFill>
                  <a:schemeClr val="bg1">
                    <a:lumMod val="95000"/>
                  </a:schemeClr>
                </a:solidFill>
                <a:latin typeface="Rockwell"/>
              </a:rPr>
              <a:t>Gallwch</a:t>
            </a:r>
            <a:r>
              <a:rPr lang="en-GB" dirty="0">
                <a:solidFill>
                  <a:schemeClr val="bg1">
                    <a:lumMod val="95000"/>
                  </a:schemeClr>
                </a:solidFill>
                <a:latin typeface="Rockwell"/>
              </a:rPr>
              <a:t> </a:t>
            </a:r>
            <a:r>
              <a:rPr lang="en-GB" dirty="0" err="1">
                <a:solidFill>
                  <a:schemeClr val="bg1">
                    <a:lumMod val="95000"/>
                  </a:schemeClr>
                </a:solidFill>
                <a:latin typeface="Rockwell"/>
                <a:hlinkClick r:id="rId5">
                  <a:extLst>
                    <a:ext uri="{A12FA001-AC4F-418D-AE19-62706E023703}">
                      <ahyp:hlinkClr xmlns:ahyp="http://schemas.microsoft.com/office/drawing/2018/hyperlinkcolor" val="tx"/>
                    </a:ext>
                  </a:extLst>
                </a:hlinkClick>
              </a:rPr>
              <a:t>ymgeisio</a:t>
            </a:r>
            <a:r>
              <a:rPr lang="en-GB" dirty="0">
                <a:solidFill>
                  <a:schemeClr val="bg1">
                    <a:lumMod val="95000"/>
                  </a:schemeClr>
                </a:solidFill>
                <a:latin typeface="Rockwell"/>
                <a:hlinkClick r:id="rId5">
                  <a:extLst>
                    <a:ext uri="{A12FA001-AC4F-418D-AE19-62706E023703}">
                      <ahyp:hlinkClr xmlns:ahyp="http://schemas.microsoft.com/office/drawing/2018/hyperlinkcolor" val="tx"/>
                    </a:ext>
                  </a:extLst>
                </a:hlinkClick>
              </a:rPr>
              <a:t> </a:t>
            </a:r>
            <a:r>
              <a:rPr lang="en-GB" dirty="0" err="1">
                <a:solidFill>
                  <a:schemeClr val="bg1">
                    <a:lumMod val="95000"/>
                  </a:schemeClr>
                </a:solidFill>
                <a:latin typeface="Rockwell"/>
                <a:hlinkClick r:id="rId5">
                  <a:extLst>
                    <a:ext uri="{A12FA001-AC4F-418D-AE19-62706E023703}">
                      <ahyp:hlinkClr xmlns:ahyp="http://schemas.microsoft.com/office/drawing/2018/hyperlinkcolor" val="tx"/>
                    </a:ext>
                  </a:extLst>
                </a:hlinkClick>
              </a:rPr>
              <a:t>drwy</a:t>
            </a:r>
            <a:r>
              <a:rPr lang="en-GB" dirty="0">
                <a:solidFill>
                  <a:schemeClr val="bg1">
                    <a:lumMod val="95000"/>
                  </a:schemeClr>
                </a:solidFill>
                <a:latin typeface="Rockwell"/>
                <a:hlinkClick r:id="rId5">
                  <a:extLst>
                    <a:ext uri="{A12FA001-AC4F-418D-AE19-62706E023703}">
                      <ahyp:hlinkClr xmlns:ahyp="http://schemas.microsoft.com/office/drawing/2018/hyperlinkcolor" val="tx"/>
                    </a:ext>
                  </a:extLst>
                </a:hlinkClick>
              </a:rPr>
              <a:t> </a:t>
            </a:r>
            <a:r>
              <a:rPr lang="en-GB" dirty="0" err="1">
                <a:solidFill>
                  <a:schemeClr val="bg1">
                    <a:lumMod val="95000"/>
                  </a:schemeClr>
                </a:solidFill>
                <a:latin typeface="Rockwell"/>
                <a:hlinkClick r:id="rId5">
                  <a:extLst>
                    <a:ext uri="{A12FA001-AC4F-418D-AE19-62706E023703}">
                      <ahyp:hlinkClr xmlns:ahyp="http://schemas.microsoft.com/office/drawing/2018/hyperlinkcolor" val="tx"/>
                    </a:ext>
                  </a:extLst>
                </a:hlinkClick>
              </a:rPr>
              <a:t>ein</a:t>
            </a:r>
            <a:r>
              <a:rPr lang="en-GB" dirty="0">
                <a:solidFill>
                  <a:schemeClr val="bg1">
                    <a:lumMod val="95000"/>
                  </a:schemeClr>
                </a:solidFill>
                <a:latin typeface="Rockwell"/>
                <a:hlinkClick r:id="rId5">
                  <a:extLst>
                    <a:ext uri="{A12FA001-AC4F-418D-AE19-62706E023703}">
                      <ahyp:hlinkClr xmlns:ahyp="http://schemas.microsoft.com/office/drawing/2018/hyperlinkcolor" val="tx"/>
                    </a:ext>
                  </a:extLst>
                </a:hlinkClick>
              </a:rPr>
              <a:t> </a:t>
            </a:r>
            <a:r>
              <a:rPr lang="en-GB" dirty="0" err="1">
                <a:solidFill>
                  <a:schemeClr val="bg1">
                    <a:lumMod val="95000"/>
                  </a:schemeClr>
                </a:solidFill>
                <a:latin typeface="Rockwell"/>
                <a:hlinkClick r:id="rId5">
                  <a:extLst>
                    <a:ext uri="{A12FA001-AC4F-418D-AE19-62706E023703}">
                      <ahyp:hlinkClr xmlns:ahyp="http://schemas.microsoft.com/office/drawing/2018/hyperlinkcolor" val="tx"/>
                    </a:ext>
                  </a:extLst>
                </a:hlinkClick>
              </a:rPr>
              <a:t>gwefan</a:t>
            </a:r>
            <a:r>
              <a:rPr lang="en-GB" dirty="0">
                <a:solidFill>
                  <a:schemeClr val="bg1">
                    <a:lumMod val="95000"/>
                  </a:schemeClr>
                </a:solidFill>
                <a:latin typeface="Rockwell"/>
              </a:rPr>
              <a:t>.</a:t>
            </a:r>
          </a:p>
          <a:p>
            <a:pPr>
              <a:lnSpc>
                <a:spcPct val="125000"/>
              </a:lnSpc>
              <a:spcBef>
                <a:spcPts val="0"/>
              </a:spcBef>
              <a:spcAft>
                <a:spcPts val="600"/>
              </a:spcAft>
            </a:pPr>
            <a:endParaRPr lang="en-GB" dirty="0">
              <a:solidFill>
                <a:schemeClr val="bg1">
                  <a:lumMod val="95000"/>
                </a:schemeClr>
              </a:solidFill>
              <a:latin typeface="Rockwell"/>
            </a:endParaRPr>
          </a:p>
          <a:p>
            <a:pPr>
              <a:lnSpc>
                <a:spcPct val="125000"/>
              </a:lnSpc>
              <a:spcBef>
                <a:spcPts val="0"/>
              </a:spcBef>
              <a:spcAft>
                <a:spcPts val="600"/>
              </a:spcAft>
            </a:pPr>
            <a:r>
              <a:rPr lang="en-GB" b="1" dirty="0" err="1">
                <a:solidFill>
                  <a:schemeClr val="bg1"/>
                </a:solidFill>
                <a:latin typeface="Rockwell"/>
              </a:rPr>
              <a:t>Os</a:t>
            </a:r>
            <a:r>
              <a:rPr lang="en-GB" b="1" dirty="0">
                <a:solidFill>
                  <a:schemeClr val="bg1"/>
                </a:solidFill>
                <a:latin typeface="Rockwell"/>
              </a:rPr>
              <a:t> </a:t>
            </a:r>
            <a:r>
              <a:rPr lang="en-GB" b="1" dirty="0" err="1">
                <a:solidFill>
                  <a:schemeClr val="bg1"/>
                </a:solidFill>
                <a:latin typeface="Rockwell"/>
              </a:rPr>
              <a:t>nad</a:t>
            </a:r>
            <a:r>
              <a:rPr lang="en-GB" b="1" dirty="0">
                <a:solidFill>
                  <a:schemeClr val="bg1"/>
                </a:solidFill>
                <a:latin typeface="Rockwell"/>
              </a:rPr>
              <a:t> </a:t>
            </a:r>
            <a:r>
              <a:rPr lang="en-GB" b="1" dirty="0" err="1">
                <a:solidFill>
                  <a:schemeClr val="bg1"/>
                </a:solidFill>
                <a:latin typeface="Rockwell"/>
              </a:rPr>
              <a:t>ydych</a:t>
            </a:r>
            <a:r>
              <a:rPr lang="en-GB" b="1" dirty="0">
                <a:solidFill>
                  <a:schemeClr val="bg1"/>
                </a:solidFill>
                <a:latin typeface="Rockwell"/>
              </a:rPr>
              <a:t> </a:t>
            </a:r>
            <a:r>
              <a:rPr lang="en-GB" b="1" dirty="0" err="1">
                <a:solidFill>
                  <a:schemeClr val="bg1"/>
                </a:solidFill>
                <a:latin typeface="Rockwell"/>
              </a:rPr>
              <a:t>yn</a:t>
            </a:r>
            <a:r>
              <a:rPr lang="en-GB" b="1" dirty="0">
                <a:solidFill>
                  <a:schemeClr val="bg1"/>
                </a:solidFill>
                <a:latin typeface="Rockwell"/>
              </a:rPr>
              <a:t> </a:t>
            </a:r>
            <a:r>
              <a:rPr lang="en-GB" b="1" dirty="0" err="1">
                <a:solidFill>
                  <a:schemeClr val="bg1"/>
                </a:solidFill>
                <a:latin typeface="Rockwell"/>
              </a:rPr>
              <a:t>credu</a:t>
            </a:r>
            <a:r>
              <a:rPr lang="en-GB" b="1" dirty="0">
                <a:solidFill>
                  <a:schemeClr val="bg1"/>
                </a:solidFill>
                <a:latin typeface="Rockwell"/>
              </a:rPr>
              <a:t> bod y </a:t>
            </a:r>
            <a:r>
              <a:rPr lang="en-GB" b="1" dirty="0" err="1">
                <a:solidFill>
                  <a:schemeClr val="bg1"/>
                </a:solidFill>
                <a:latin typeface="Rockwell"/>
              </a:rPr>
              <a:t>Gronfa</a:t>
            </a:r>
            <a:r>
              <a:rPr lang="en-GB" b="1" dirty="0">
                <a:solidFill>
                  <a:schemeClr val="bg1"/>
                </a:solidFill>
                <a:latin typeface="Rockwell"/>
              </a:rPr>
              <a:t> </a:t>
            </a:r>
            <a:r>
              <a:rPr lang="en-GB" b="1" dirty="0" err="1">
                <a:solidFill>
                  <a:schemeClr val="bg1"/>
                </a:solidFill>
                <a:latin typeface="Rockwell"/>
              </a:rPr>
              <a:t>Gweithredu</a:t>
            </a:r>
            <a:r>
              <a:rPr lang="en-GB" b="1" dirty="0">
                <a:solidFill>
                  <a:schemeClr val="bg1"/>
                </a:solidFill>
                <a:latin typeface="Rockwell"/>
              </a:rPr>
              <a:t> </a:t>
            </a:r>
            <a:r>
              <a:rPr lang="en-GB" b="1" dirty="0" err="1">
                <a:solidFill>
                  <a:schemeClr val="bg1"/>
                </a:solidFill>
                <a:latin typeface="Rockwell"/>
              </a:rPr>
              <a:t>Hinsawdd</a:t>
            </a:r>
            <a:r>
              <a:rPr lang="en-GB" b="1" dirty="0">
                <a:solidFill>
                  <a:schemeClr val="bg1"/>
                </a:solidFill>
                <a:latin typeface="Rockwell"/>
              </a:rPr>
              <a:t> </a:t>
            </a:r>
            <a:r>
              <a:rPr lang="en-GB" b="1" dirty="0" err="1">
                <a:solidFill>
                  <a:schemeClr val="bg1"/>
                </a:solidFill>
                <a:latin typeface="Rockwell"/>
              </a:rPr>
              <a:t>yn</a:t>
            </a:r>
            <a:r>
              <a:rPr lang="en-GB" b="1" dirty="0">
                <a:solidFill>
                  <a:schemeClr val="bg1"/>
                </a:solidFill>
                <a:latin typeface="Rockwell"/>
              </a:rPr>
              <a:t> </a:t>
            </a:r>
            <a:r>
              <a:rPr lang="en-GB" b="1" dirty="0" err="1">
                <a:solidFill>
                  <a:schemeClr val="bg1"/>
                </a:solidFill>
                <a:latin typeface="Rockwell"/>
              </a:rPr>
              <a:t>iawn</a:t>
            </a:r>
            <a:r>
              <a:rPr lang="en-GB" b="1" dirty="0">
                <a:solidFill>
                  <a:schemeClr val="bg1"/>
                </a:solidFill>
                <a:latin typeface="Rockwell"/>
              </a:rPr>
              <a:t> </a:t>
            </a:r>
            <a:r>
              <a:rPr lang="en-GB" b="1" dirty="0" err="1">
                <a:solidFill>
                  <a:schemeClr val="bg1"/>
                </a:solidFill>
                <a:latin typeface="Rockwell"/>
              </a:rPr>
              <a:t>i</a:t>
            </a:r>
            <a:r>
              <a:rPr lang="en-GB" b="1" dirty="0">
                <a:solidFill>
                  <a:schemeClr val="bg1"/>
                </a:solidFill>
                <a:latin typeface="Rockwell"/>
              </a:rPr>
              <a:t> chi</a:t>
            </a:r>
            <a:endParaRPr lang="en-GB" dirty="0">
              <a:solidFill>
                <a:schemeClr val="bg1"/>
              </a:solidFill>
              <a:latin typeface="Rockwell"/>
            </a:endParaRPr>
          </a:p>
          <a:p>
            <a:pPr>
              <a:lnSpc>
                <a:spcPct val="125000"/>
              </a:lnSpc>
              <a:spcBef>
                <a:spcPts val="0"/>
              </a:spcBef>
              <a:spcAft>
                <a:spcPts val="600"/>
              </a:spcAft>
            </a:pPr>
            <a:r>
              <a:rPr lang="en-GB" dirty="0" err="1">
                <a:solidFill>
                  <a:schemeClr val="bg1"/>
                </a:solidFill>
                <a:latin typeface="Rockwell"/>
                <a:hlinkClick r:id="rId6">
                  <a:extLst>
                    <a:ext uri="{A12FA001-AC4F-418D-AE19-62706E023703}">
                      <ahyp:hlinkClr xmlns:ahyp="http://schemas.microsoft.com/office/drawing/2018/hyperlinkcolor" val="tx"/>
                    </a:ext>
                  </a:extLst>
                </a:hlinkClick>
              </a:rPr>
              <a:t>Cysylltwch</a:t>
            </a:r>
            <a:r>
              <a:rPr lang="en-GB" dirty="0">
                <a:solidFill>
                  <a:schemeClr val="bg1"/>
                </a:solidFill>
                <a:latin typeface="Rockwell"/>
                <a:hlinkClick r:id="rId6">
                  <a:extLst>
                    <a:ext uri="{A12FA001-AC4F-418D-AE19-62706E023703}">
                      <ahyp:hlinkClr xmlns:ahyp="http://schemas.microsoft.com/office/drawing/2018/hyperlinkcolor" val="tx"/>
                    </a:ext>
                  </a:extLst>
                </a:hlinkClick>
              </a:rPr>
              <a:t> </a:t>
            </a:r>
            <a:r>
              <a:rPr lang="en-GB" dirty="0" err="1">
                <a:solidFill>
                  <a:schemeClr val="bg1"/>
                </a:solidFill>
                <a:latin typeface="Rockwell"/>
                <a:hlinkClick r:id="rId6">
                  <a:extLst>
                    <a:ext uri="{A12FA001-AC4F-418D-AE19-62706E023703}">
                      <ahyp:hlinkClr xmlns:ahyp="http://schemas.microsoft.com/office/drawing/2018/hyperlinkcolor" val="tx"/>
                    </a:ext>
                  </a:extLst>
                </a:hlinkClick>
              </a:rPr>
              <a:t>â’n</a:t>
            </a:r>
            <a:r>
              <a:rPr lang="en-GB" dirty="0">
                <a:solidFill>
                  <a:schemeClr val="bg1"/>
                </a:solidFill>
                <a:latin typeface="Rockwell"/>
                <a:hlinkClick r:id="rId6">
                  <a:extLst>
                    <a:ext uri="{A12FA001-AC4F-418D-AE19-62706E023703}">
                      <ahyp:hlinkClr xmlns:ahyp="http://schemas.microsoft.com/office/drawing/2018/hyperlinkcolor" val="tx"/>
                    </a:ext>
                  </a:extLst>
                </a:hlinkClick>
              </a:rPr>
              <a:t> </a:t>
            </a:r>
            <a:r>
              <a:rPr lang="en-GB" dirty="0" err="1">
                <a:solidFill>
                  <a:schemeClr val="bg1"/>
                </a:solidFill>
                <a:latin typeface="Rockwell"/>
                <a:hlinkClick r:id="rId6">
                  <a:extLst>
                    <a:ext uri="{A12FA001-AC4F-418D-AE19-62706E023703}">
                      <ahyp:hlinkClr xmlns:ahyp="http://schemas.microsoft.com/office/drawing/2018/hyperlinkcolor" val="tx"/>
                    </a:ext>
                  </a:extLst>
                </a:hlinkClick>
              </a:rPr>
              <a:t>llinell</a:t>
            </a:r>
            <a:r>
              <a:rPr lang="en-GB" dirty="0">
                <a:solidFill>
                  <a:schemeClr val="bg1"/>
                </a:solidFill>
                <a:latin typeface="Rockwell"/>
                <a:hlinkClick r:id="rId6">
                  <a:extLst>
                    <a:ext uri="{A12FA001-AC4F-418D-AE19-62706E023703}">
                      <ahyp:hlinkClr xmlns:ahyp="http://schemas.microsoft.com/office/drawing/2018/hyperlinkcolor" val="tx"/>
                    </a:ext>
                  </a:extLst>
                </a:hlinkClick>
              </a:rPr>
              <a:t> </a:t>
            </a:r>
            <a:r>
              <a:rPr lang="en-GB" dirty="0" err="1">
                <a:solidFill>
                  <a:schemeClr val="bg1"/>
                </a:solidFill>
                <a:latin typeface="Rockwell"/>
                <a:hlinkClick r:id="rId6">
                  <a:extLst>
                    <a:ext uri="{A12FA001-AC4F-418D-AE19-62706E023703}">
                      <ahyp:hlinkClr xmlns:ahyp="http://schemas.microsoft.com/office/drawing/2018/hyperlinkcolor" val="tx"/>
                    </a:ext>
                  </a:extLst>
                </a:hlinkClick>
              </a:rPr>
              <a:t>gymorth</a:t>
            </a:r>
            <a:r>
              <a:rPr lang="en-GB" dirty="0">
                <a:solidFill>
                  <a:schemeClr val="bg1"/>
                </a:solidFill>
                <a:latin typeface="Rockwell"/>
              </a:rPr>
              <a:t>.</a:t>
            </a:r>
          </a:p>
        </p:txBody>
      </p:sp>
    </p:spTree>
    <p:extLst>
      <p:ext uri="{BB962C8B-B14F-4D97-AF65-F5344CB8AC3E}">
        <p14:creationId xmlns:p14="http://schemas.microsoft.com/office/powerpoint/2010/main" val="238999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D7AE-620F-760A-0913-7652FBBE1272}"/>
              </a:ext>
            </a:extLst>
          </p:cNvPr>
          <p:cNvSpPr>
            <a:spLocks noGrp="1"/>
          </p:cNvSpPr>
          <p:nvPr>
            <p:ph type="ctrTitle"/>
          </p:nvPr>
        </p:nvSpPr>
        <p:spPr/>
        <p:txBody>
          <a:bodyPr>
            <a:normAutofit fontScale="90000"/>
          </a:bodyPr>
          <a:lstStyle/>
          <a:p>
            <a:r>
              <a:rPr lang="en-US" sz="3200" dirty="0">
                <a:solidFill>
                  <a:srgbClr val="E6007E"/>
                </a:solidFill>
              </a:rPr>
              <a:t>Who we are</a:t>
            </a:r>
            <a:br>
              <a:rPr lang="en-US" sz="3200" dirty="0">
                <a:solidFill>
                  <a:srgbClr val="E6007E"/>
                </a:solidFill>
              </a:rPr>
            </a:br>
            <a:r>
              <a:rPr lang="en-US" sz="3200" dirty="0" err="1">
                <a:solidFill>
                  <a:srgbClr val="E6007E"/>
                </a:solidFill>
              </a:rPr>
              <a:t>Pwy</a:t>
            </a:r>
            <a:r>
              <a:rPr lang="en-US" sz="3200" dirty="0">
                <a:solidFill>
                  <a:srgbClr val="E6007E"/>
                </a:solidFill>
              </a:rPr>
              <a:t> </a:t>
            </a:r>
            <a:r>
              <a:rPr lang="en-US" sz="3200" dirty="0" err="1">
                <a:solidFill>
                  <a:srgbClr val="E6007E"/>
                </a:solidFill>
              </a:rPr>
              <a:t>ydym</a:t>
            </a:r>
            <a:r>
              <a:rPr lang="en-US" sz="3200" dirty="0">
                <a:solidFill>
                  <a:srgbClr val="E6007E"/>
                </a:solidFill>
              </a:rPr>
              <a:t> </a:t>
            </a:r>
            <a:r>
              <a:rPr lang="en-US" sz="3200" dirty="0" err="1">
                <a:solidFill>
                  <a:srgbClr val="E6007E"/>
                </a:solidFill>
              </a:rPr>
              <a:t>ni</a:t>
            </a:r>
            <a:r>
              <a:rPr lang="en-US" sz="3200" dirty="0">
                <a:solidFill>
                  <a:srgbClr val="E6007E"/>
                </a:solidFill>
              </a:rPr>
              <a:t> </a:t>
            </a:r>
          </a:p>
        </p:txBody>
      </p:sp>
      <p:sp>
        <p:nvSpPr>
          <p:cNvPr id="4" name="TextBox 3">
            <a:extLst>
              <a:ext uri="{FF2B5EF4-FFF2-40B4-BE49-F238E27FC236}">
                <a16:creationId xmlns:a16="http://schemas.microsoft.com/office/drawing/2014/main" id="{16DE534F-3179-EE2C-94E1-75E9E15BFC17}"/>
              </a:ext>
            </a:extLst>
          </p:cNvPr>
          <p:cNvSpPr txBox="1"/>
          <p:nvPr/>
        </p:nvSpPr>
        <p:spPr>
          <a:xfrm>
            <a:off x="847521" y="2148559"/>
            <a:ext cx="9070634" cy="4247317"/>
          </a:xfrm>
          <a:prstGeom prst="rect">
            <a:avLst/>
          </a:prstGeom>
          <a:noFill/>
        </p:spPr>
        <p:txBody>
          <a:bodyPr wrap="square" lIns="91440" tIns="45720" rIns="91440" bIns="45720" rtlCol="0" anchor="t">
            <a:spAutoFit/>
          </a:bodyPr>
          <a:lstStyle/>
          <a:p>
            <a:r>
              <a:rPr lang="en-GB" sz="1800" b="0" i="0" u="none" strike="noStrike" dirty="0">
                <a:solidFill>
                  <a:srgbClr val="012750"/>
                </a:solidFill>
                <a:effectLst/>
              </a:rPr>
              <a:t>Liz Watchorn – Senior </a:t>
            </a:r>
            <a:r>
              <a:rPr lang="en-GB" sz="1800" b="0" i="0" u="none" strike="noStrike">
                <a:solidFill>
                  <a:srgbClr val="012750"/>
                </a:solidFill>
                <a:effectLst/>
              </a:rPr>
              <a:t>Portfolio Manager</a:t>
            </a:r>
            <a:endParaRPr lang="en-GB" sz="1800" b="0" i="0" u="none" strike="noStrike" dirty="0">
              <a:solidFill>
                <a:srgbClr val="012750"/>
              </a:solidFill>
              <a:effectLst/>
            </a:endParaRPr>
          </a:p>
          <a:p>
            <a:endParaRPr lang="en-GB" sz="1800" b="0" i="0" u="none" strike="noStrike" dirty="0">
              <a:solidFill>
                <a:srgbClr val="012750"/>
              </a:solidFill>
              <a:effectLst/>
            </a:endParaRPr>
          </a:p>
          <a:p>
            <a:r>
              <a:rPr lang="en-GB" sz="1800" b="0" i="0" u="none" strike="noStrike" dirty="0">
                <a:solidFill>
                  <a:srgbClr val="012750"/>
                </a:solidFill>
                <a:effectLst/>
              </a:rPr>
              <a:t>Please use the chat to introduce yourself, ask questions or flag any technical issues.</a:t>
            </a:r>
            <a:r>
              <a:rPr lang="en-GB" dirty="0">
                <a:solidFill>
                  <a:srgbClr val="012750"/>
                </a:solidFill>
              </a:rPr>
              <a:t> </a:t>
            </a:r>
            <a:endParaRPr lang="en-GB" sz="1800" b="0" i="0" u="none" strike="noStrike" dirty="0">
              <a:solidFill>
                <a:srgbClr val="012750"/>
              </a:solidFill>
              <a:effectLst/>
            </a:endParaRPr>
          </a:p>
          <a:p>
            <a:endParaRPr lang="en-GB" dirty="0">
              <a:solidFill>
                <a:srgbClr val="012750"/>
              </a:solidFill>
            </a:endParaRPr>
          </a:p>
          <a:p>
            <a:r>
              <a:rPr lang="en-GB" sz="1800" dirty="0">
                <a:solidFill>
                  <a:srgbClr val="012750"/>
                </a:solidFill>
              </a:rPr>
              <a:t>We have a lot of people attending these sessions so we will not be able to answer every question in the session. Please share in the chat and we will send round a FAQ document after the event.</a:t>
            </a:r>
          </a:p>
          <a:p>
            <a:endParaRPr lang="en-GB" dirty="0">
              <a:solidFill>
                <a:srgbClr val="012750"/>
              </a:solidFill>
            </a:endParaRPr>
          </a:p>
          <a:p>
            <a:r>
              <a:rPr lang="en-GB" sz="1800" dirty="0" err="1">
                <a:solidFill>
                  <a:srgbClr val="012750"/>
                </a:solidFill>
              </a:rPr>
              <a:t>Defnyddiwch</a:t>
            </a:r>
            <a:r>
              <a:rPr lang="en-GB" sz="1800" dirty="0">
                <a:solidFill>
                  <a:srgbClr val="012750"/>
                </a:solidFill>
              </a:rPr>
              <a:t> y </a:t>
            </a:r>
            <a:r>
              <a:rPr lang="en-GB" sz="1800" dirty="0" err="1">
                <a:solidFill>
                  <a:srgbClr val="012750"/>
                </a:solidFill>
              </a:rPr>
              <a:t>sgwrs</a:t>
            </a:r>
            <a:r>
              <a:rPr lang="en-GB" sz="1800" dirty="0">
                <a:solidFill>
                  <a:srgbClr val="012750"/>
                </a:solidFill>
              </a:rPr>
              <a:t> </a:t>
            </a:r>
            <a:r>
              <a:rPr lang="en-GB" sz="1800" dirty="0" err="1">
                <a:solidFill>
                  <a:srgbClr val="012750"/>
                </a:solidFill>
              </a:rPr>
              <a:t>i</a:t>
            </a:r>
            <a:r>
              <a:rPr lang="en-GB" sz="1800" dirty="0">
                <a:solidFill>
                  <a:srgbClr val="012750"/>
                </a:solidFill>
              </a:rPr>
              <a:t> </a:t>
            </a:r>
            <a:r>
              <a:rPr lang="en-GB" sz="1800" dirty="0" err="1">
                <a:solidFill>
                  <a:srgbClr val="012750"/>
                </a:solidFill>
              </a:rPr>
              <a:t>gyflwyno</a:t>
            </a:r>
            <a:r>
              <a:rPr lang="en-GB" sz="1800" dirty="0">
                <a:solidFill>
                  <a:srgbClr val="012750"/>
                </a:solidFill>
              </a:rPr>
              <a:t> </a:t>
            </a:r>
            <a:r>
              <a:rPr lang="en-GB" sz="1800" dirty="0" err="1">
                <a:solidFill>
                  <a:srgbClr val="012750"/>
                </a:solidFill>
              </a:rPr>
              <a:t>eich</a:t>
            </a:r>
            <a:r>
              <a:rPr lang="en-GB" sz="1800" dirty="0">
                <a:solidFill>
                  <a:srgbClr val="012750"/>
                </a:solidFill>
              </a:rPr>
              <a:t> </a:t>
            </a:r>
            <a:r>
              <a:rPr lang="en-GB" sz="1800" dirty="0" err="1">
                <a:solidFill>
                  <a:srgbClr val="012750"/>
                </a:solidFill>
              </a:rPr>
              <a:t>hun</a:t>
            </a:r>
            <a:r>
              <a:rPr lang="en-GB" sz="1800" dirty="0">
                <a:solidFill>
                  <a:srgbClr val="012750"/>
                </a:solidFill>
              </a:rPr>
              <a:t>, </a:t>
            </a:r>
            <a:r>
              <a:rPr lang="en-GB" sz="1800" dirty="0" err="1">
                <a:solidFill>
                  <a:srgbClr val="012750"/>
                </a:solidFill>
              </a:rPr>
              <a:t>gofyn</a:t>
            </a:r>
            <a:r>
              <a:rPr lang="en-GB" sz="1800" dirty="0">
                <a:solidFill>
                  <a:srgbClr val="012750"/>
                </a:solidFill>
              </a:rPr>
              <a:t> </a:t>
            </a:r>
            <a:r>
              <a:rPr lang="en-GB" sz="1800" dirty="0" err="1">
                <a:solidFill>
                  <a:srgbClr val="012750"/>
                </a:solidFill>
              </a:rPr>
              <a:t>cwestiynau</a:t>
            </a:r>
            <a:r>
              <a:rPr lang="en-GB" sz="1800" dirty="0">
                <a:solidFill>
                  <a:srgbClr val="012750"/>
                </a:solidFill>
              </a:rPr>
              <a:t> neu </a:t>
            </a:r>
            <a:r>
              <a:rPr lang="en-GB" sz="1800" dirty="0" err="1">
                <a:solidFill>
                  <a:srgbClr val="012750"/>
                </a:solidFill>
              </a:rPr>
              <a:t>dynnu</a:t>
            </a:r>
            <a:r>
              <a:rPr lang="en-GB" sz="1800" dirty="0">
                <a:solidFill>
                  <a:srgbClr val="012750"/>
                </a:solidFill>
              </a:rPr>
              <a:t> </a:t>
            </a:r>
            <a:r>
              <a:rPr lang="en-GB" sz="1800" dirty="0" err="1">
                <a:solidFill>
                  <a:srgbClr val="012750"/>
                </a:solidFill>
              </a:rPr>
              <a:t>sylw</a:t>
            </a:r>
            <a:r>
              <a:rPr lang="en-GB" sz="1800" dirty="0">
                <a:solidFill>
                  <a:srgbClr val="012750"/>
                </a:solidFill>
              </a:rPr>
              <a:t> at </a:t>
            </a:r>
            <a:r>
              <a:rPr lang="en-GB" sz="1800" dirty="0" err="1">
                <a:solidFill>
                  <a:srgbClr val="012750"/>
                </a:solidFill>
              </a:rPr>
              <a:t>broblemau</a:t>
            </a:r>
            <a:r>
              <a:rPr lang="en-GB" sz="1800" dirty="0">
                <a:solidFill>
                  <a:srgbClr val="012750"/>
                </a:solidFill>
              </a:rPr>
              <a:t> </a:t>
            </a:r>
            <a:r>
              <a:rPr lang="en-GB" sz="1800" dirty="0" err="1">
                <a:solidFill>
                  <a:srgbClr val="012750"/>
                </a:solidFill>
              </a:rPr>
              <a:t>technegol</a:t>
            </a:r>
            <a:r>
              <a:rPr lang="en-GB" sz="1800" dirty="0">
                <a:solidFill>
                  <a:srgbClr val="012750"/>
                </a:solidFill>
              </a:rPr>
              <a:t>.</a:t>
            </a:r>
          </a:p>
          <a:p>
            <a:endParaRPr lang="en-GB" dirty="0">
              <a:solidFill>
                <a:srgbClr val="012750"/>
              </a:solidFill>
            </a:endParaRPr>
          </a:p>
          <a:p>
            <a:r>
              <a:rPr lang="en-GB" sz="1800" dirty="0">
                <a:solidFill>
                  <a:srgbClr val="012750"/>
                </a:solidFill>
              </a:rPr>
              <a:t>Mae </a:t>
            </a:r>
            <a:r>
              <a:rPr lang="en-GB" sz="1800" dirty="0" err="1">
                <a:solidFill>
                  <a:srgbClr val="012750"/>
                </a:solidFill>
              </a:rPr>
              <a:t>llawer</a:t>
            </a:r>
            <a:r>
              <a:rPr lang="en-GB" sz="1800" dirty="0">
                <a:solidFill>
                  <a:srgbClr val="012750"/>
                </a:solidFill>
              </a:rPr>
              <a:t> o </a:t>
            </a:r>
            <a:r>
              <a:rPr lang="en-GB" sz="1800" dirty="0" err="1">
                <a:solidFill>
                  <a:srgbClr val="012750"/>
                </a:solidFill>
              </a:rPr>
              <a:t>bobl</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mynychu’r</a:t>
            </a:r>
            <a:r>
              <a:rPr lang="en-GB" sz="1800" dirty="0">
                <a:solidFill>
                  <a:srgbClr val="012750"/>
                </a:solidFill>
              </a:rPr>
              <a:t> </a:t>
            </a:r>
            <a:r>
              <a:rPr lang="en-GB" sz="1800" dirty="0" err="1">
                <a:solidFill>
                  <a:srgbClr val="012750"/>
                </a:solidFill>
              </a:rPr>
              <a:t>sesiynau</a:t>
            </a:r>
            <a:r>
              <a:rPr lang="en-GB" sz="1800" dirty="0">
                <a:solidFill>
                  <a:srgbClr val="012750"/>
                </a:solidFill>
              </a:rPr>
              <a:t> </a:t>
            </a:r>
            <a:r>
              <a:rPr lang="en-GB" sz="1800" dirty="0" err="1">
                <a:solidFill>
                  <a:srgbClr val="012750"/>
                </a:solidFill>
              </a:rPr>
              <a:t>hyn</a:t>
            </a:r>
            <a:r>
              <a:rPr lang="en-GB" sz="1800" dirty="0">
                <a:solidFill>
                  <a:srgbClr val="012750"/>
                </a:solidFill>
              </a:rPr>
              <a:t> felly </a:t>
            </a:r>
            <a:r>
              <a:rPr lang="en-GB" sz="1800" dirty="0" err="1">
                <a:solidFill>
                  <a:srgbClr val="012750"/>
                </a:solidFill>
              </a:rPr>
              <a:t>ni</a:t>
            </a:r>
            <a:r>
              <a:rPr lang="en-GB" sz="1800" dirty="0">
                <a:solidFill>
                  <a:srgbClr val="012750"/>
                </a:solidFill>
              </a:rPr>
              <a:t> </a:t>
            </a:r>
            <a:r>
              <a:rPr lang="en-GB" sz="1800" dirty="0" err="1">
                <a:solidFill>
                  <a:srgbClr val="012750"/>
                </a:solidFill>
              </a:rPr>
              <a:t>fyddwn</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gallu</a:t>
            </a:r>
            <a:r>
              <a:rPr lang="en-GB" sz="1800" dirty="0">
                <a:solidFill>
                  <a:srgbClr val="012750"/>
                </a:solidFill>
              </a:rPr>
              <a:t> </a:t>
            </a:r>
            <a:r>
              <a:rPr lang="en-GB" sz="1800" dirty="0" err="1">
                <a:solidFill>
                  <a:srgbClr val="012750"/>
                </a:solidFill>
              </a:rPr>
              <a:t>ateb</a:t>
            </a:r>
            <a:r>
              <a:rPr lang="en-GB" sz="1800" dirty="0">
                <a:solidFill>
                  <a:srgbClr val="012750"/>
                </a:solidFill>
              </a:rPr>
              <a:t> </a:t>
            </a:r>
            <a:r>
              <a:rPr lang="en-GB" sz="1800" dirty="0" err="1">
                <a:solidFill>
                  <a:srgbClr val="012750"/>
                </a:solidFill>
              </a:rPr>
              <a:t>pob</a:t>
            </a:r>
            <a:r>
              <a:rPr lang="en-GB" sz="1800" dirty="0">
                <a:solidFill>
                  <a:srgbClr val="012750"/>
                </a:solidFill>
              </a:rPr>
              <a:t> </a:t>
            </a:r>
            <a:r>
              <a:rPr lang="en-GB" sz="1800" dirty="0" err="1">
                <a:solidFill>
                  <a:srgbClr val="012750"/>
                </a:solidFill>
              </a:rPr>
              <a:t>cwestiwn</a:t>
            </a:r>
            <a:r>
              <a:rPr lang="en-GB" sz="1800" dirty="0">
                <a:solidFill>
                  <a:srgbClr val="012750"/>
                </a:solidFill>
              </a:rPr>
              <a:t> </a:t>
            </a:r>
            <a:r>
              <a:rPr lang="en-GB" sz="1800" dirty="0" err="1">
                <a:solidFill>
                  <a:srgbClr val="012750"/>
                </a:solidFill>
              </a:rPr>
              <a:t>yn</a:t>
            </a:r>
            <a:r>
              <a:rPr lang="en-GB" sz="1800" dirty="0">
                <a:solidFill>
                  <a:srgbClr val="012750"/>
                </a:solidFill>
              </a:rPr>
              <a:t> y </a:t>
            </a:r>
            <a:r>
              <a:rPr lang="en-GB" sz="1800" dirty="0" err="1">
                <a:solidFill>
                  <a:srgbClr val="012750"/>
                </a:solidFill>
              </a:rPr>
              <a:t>sesiwn</a:t>
            </a:r>
            <a:r>
              <a:rPr lang="en-GB" sz="1800" dirty="0">
                <a:solidFill>
                  <a:srgbClr val="012750"/>
                </a:solidFill>
              </a:rPr>
              <a:t>. </a:t>
            </a:r>
            <a:r>
              <a:rPr lang="en-GB" sz="1800" dirty="0" err="1">
                <a:solidFill>
                  <a:srgbClr val="012750"/>
                </a:solidFill>
              </a:rPr>
              <a:t>Rhannwch</a:t>
            </a:r>
            <a:r>
              <a:rPr lang="en-GB" sz="1800" dirty="0">
                <a:solidFill>
                  <a:srgbClr val="012750"/>
                </a:solidFill>
              </a:rPr>
              <a:t> </a:t>
            </a:r>
            <a:r>
              <a:rPr lang="en-GB" sz="1800" dirty="0" err="1">
                <a:solidFill>
                  <a:srgbClr val="012750"/>
                </a:solidFill>
              </a:rPr>
              <a:t>nhw</a:t>
            </a:r>
            <a:r>
              <a:rPr lang="en-GB" sz="1800" dirty="0">
                <a:solidFill>
                  <a:srgbClr val="012750"/>
                </a:solidFill>
              </a:rPr>
              <a:t> </a:t>
            </a:r>
            <a:r>
              <a:rPr lang="en-GB" sz="1800" dirty="0" err="1">
                <a:solidFill>
                  <a:srgbClr val="012750"/>
                </a:solidFill>
              </a:rPr>
              <a:t>yn</a:t>
            </a:r>
            <a:r>
              <a:rPr lang="en-GB" sz="1800" dirty="0">
                <a:solidFill>
                  <a:srgbClr val="012750"/>
                </a:solidFill>
              </a:rPr>
              <a:t> y </a:t>
            </a:r>
            <a:r>
              <a:rPr lang="en-GB" sz="1800" dirty="0" err="1">
                <a:solidFill>
                  <a:srgbClr val="012750"/>
                </a:solidFill>
              </a:rPr>
              <a:t>sgwrs</a:t>
            </a:r>
            <a:r>
              <a:rPr lang="en-GB" sz="1800" dirty="0">
                <a:solidFill>
                  <a:srgbClr val="012750"/>
                </a:solidFill>
              </a:rPr>
              <a:t> a </a:t>
            </a:r>
            <a:r>
              <a:rPr lang="en-GB" sz="1800" dirty="0" err="1">
                <a:solidFill>
                  <a:srgbClr val="012750"/>
                </a:solidFill>
              </a:rPr>
              <a:t>byddwn</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anfon</a:t>
            </a:r>
            <a:r>
              <a:rPr lang="en-GB" sz="1800" dirty="0">
                <a:solidFill>
                  <a:srgbClr val="012750"/>
                </a:solidFill>
              </a:rPr>
              <a:t> </a:t>
            </a:r>
            <a:r>
              <a:rPr lang="en-GB" sz="1800" dirty="0" err="1">
                <a:solidFill>
                  <a:srgbClr val="012750"/>
                </a:solidFill>
              </a:rPr>
              <a:t>dogfen</a:t>
            </a:r>
            <a:r>
              <a:rPr lang="en-GB" sz="1800" dirty="0">
                <a:solidFill>
                  <a:srgbClr val="012750"/>
                </a:solidFill>
              </a:rPr>
              <a:t> </a:t>
            </a:r>
            <a:r>
              <a:rPr lang="en-GB" sz="1800" dirty="0" err="1">
                <a:solidFill>
                  <a:srgbClr val="012750"/>
                </a:solidFill>
              </a:rPr>
              <a:t>Cwestiynau</a:t>
            </a:r>
            <a:r>
              <a:rPr lang="en-GB" sz="1800" dirty="0">
                <a:solidFill>
                  <a:srgbClr val="012750"/>
                </a:solidFill>
              </a:rPr>
              <a:t> </a:t>
            </a:r>
            <a:r>
              <a:rPr lang="en-GB" sz="1800" dirty="0" err="1">
                <a:solidFill>
                  <a:srgbClr val="012750"/>
                </a:solidFill>
              </a:rPr>
              <a:t>Cyffredin</a:t>
            </a:r>
            <a:r>
              <a:rPr lang="en-GB" sz="1800" dirty="0">
                <a:solidFill>
                  <a:srgbClr val="012750"/>
                </a:solidFill>
              </a:rPr>
              <a:t> </a:t>
            </a:r>
            <a:r>
              <a:rPr lang="en-GB" sz="1800" dirty="0" err="1">
                <a:solidFill>
                  <a:srgbClr val="012750"/>
                </a:solidFill>
              </a:rPr>
              <a:t>atoch</a:t>
            </a:r>
            <a:r>
              <a:rPr lang="en-GB" sz="1800" dirty="0">
                <a:solidFill>
                  <a:srgbClr val="012750"/>
                </a:solidFill>
              </a:rPr>
              <a:t> </a:t>
            </a:r>
            <a:r>
              <a:rPr lang="en-GB" sz="1800" dirty="0" err="1">
                <a:solidFill>
                  <a:srgbClr val="012750"/>
                </a:solidFill>
              </a:rPr>
              <a:t>yn</a:t>
            </a:r>
            <a:r>
              <a:rPr lang="en-GB" sz="1800" dirty="0">
                <a:solidFill>
                  <a:srgbClr val="012750"/>
                </a:solidFill>
              </a:rPr>
              <a:t> </a:t>
            </a:r>
            <a:r>
              <a:rPr lang="en-GB" sz="1800" dirty="0" err="1">
                <a:solidFill>
                  <a:srgbClr val="012750"/>
                </a:solidFill>
              </a:rPr>
              <a:t>dilyn</a:t>
            </a:r>
            <a:r>
              <a:rPr lang="en-GB" sz="1800" dirty="0">
                <a:solidFill>
                  <a:srgbClr val="012750"/>
                </a:solidFill>
              </a:rPr>
              <a:t> y </a:t>
            </a:r>
            <a:r>
              <a:rPr lang="en-GB" sz="1800" dirty="0" err="1">
                <a:solidFill>
                  <a:srgbClr val="012750"/>
                </a:solidFill>
              </a:rPr>
              <a:t>digwyddiad</a:t>
            </a:r>
            <a:r>
              <a:rPr lang="en-GB" sz="1800" dirty="0">
                <a:solidFill>
                  <a:srgbClr val="012750"/>
                </a:solidFill>
              </a:rPr>
              <a:t>.</a:t>
            </a:r>
          </a:p>
          <a:p>
            <a:endParaRPr lang="en-GB" dirty="0"/>
          </a:p>
        </p:txBody>
      </p:sp>
    </p:spTree>
    <p:extLst>
      <p:ext uri="{BB962C8B-B14F-4D97-AF65-F5344CB8AC3E}">
        <p14:creationId xmlns:p14="http://schemas.microsoft.com/office/powerpoint/2010/main" val="72077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D7AE-620F-760A-0913-7652FBBE1272}"/>
              </a:ext>
            </a:extLst>
          </p:cNvPr>
          <p:cNvSpPr>
            <a:spLocks noGrp="1"/>
          </p:cNvSpPr>
          <p:nvPr>
            <p:ph type="ctrTitle"/>
          </p:nvPr>
        </p:nvSpPr>
        <p:spPr/>
        <p:txBody>
          <a:bodyPr>
            <a:normAutofit/>
          </a:bodyPr>
          <a:lstStyle/>
          <a:p>
            <a:r>
              <a:rPr lang="en-US" sz="3200">
                <a:solidFill>
                  <a:srgbClr val="E6007E"/>
                </a:solidFill>
                <a:latin typeface="Rockwell"/>
              </a:rPr>
              <a:t>The Fund's strategy 2023-2030 </a:t>
            </a:r>
            <a:endParaRPr lang="en-US" sz="3200">
              <a:solidFill>
                <a:srgbClr val="E6007E"/>
              </a:solidFill>
            </a:endParaRPr>
          </a:p>
        </p:txBody>
      </p:sp>
      <p:sp>
        <p:nvSpPr>
          <p:cNvPr id="4" name="TextBox 3">
            <a:extLst>
              <a:ext uri="{FF2B5EF4-FFF2-40B4-BE49-F238E27FC236}">
                <a16:creationId xmlns:a16="http://schemas.microsoft.com/office/drawing/2014/main" id="{16DE534F-3179-EE2C-94E1-75E9E15BFC17}"/>
              </a:ext>
            </a:extLst>
          </p:cNvPr>
          <p:cNvSpPr txBox="1"/>
          <p:nvPr/>
        </p:nvSpPr>
        <p:spPr>
          <a:xfrm>
            <a:off x="785813" y="1761478"/>
            <a:ext cx="9070634" cy="4801314"/>
          </a:xfrm>
          <a:prstGeom prst="rect">
            <a:avLst/>
          </a:prstGeom>
          <a:noFill/>
        </p:spPr>
        <p:txBody>
          <a:bodyPr wrap="square" lIns="91440" tIns="45720" rIns="91440" bIns="45720" rtlCol="0" anchor="t">
            <a:spAutoFit/>
          </a:bodyPr>
          <a:lstStyle/>
          <a:p>
            <a:pPr algn="l"/>
            <a:r>
              <a:rPr lang="en-GB">
                <a:solidFill>
                  <a:srgbClr val="012750"/>
                </a:solidFill>
                <a:latin typeface="+mn-lt"/>
              </a:rPr>
              <a:t>Creating resilient communities that are more inclusive and environmentally sustainable by funding activities that will strengthen society and improve lives across the UK.</a:t>
            </a:r>
            <a:endParaRPr lang="en-GB"/>
          </a:p>
          <a:p>
            <a:pPr algn="l"/>
            <a:endParaRPr lang="en-GB">
              <a:solidFill>
                <a:srgbClr val="012750"/>
              </a:solidFill>
              <a:latin typeface="+mn-lt"/>
            </a:endParaRPr>
          </a:p>
          <a:p>
            <a:r>
              <a:rPr lang="en-GB">
                <a:solidFill>
                  <a:srgbClr val="012750"/>
                </a:solidFill>
                <a:latin typeface="+mn-lt"/>
              </a:rPr>
              <a:t>Four community-led missions supporting </a:t>
            </a:r>
            <a:r>
              <a:rPr lang="en-GB">
                <a:solidFill>
                  <a:srgbClr val="012750"/>
                </a:solidFill>
              </a:rPr>
              <a:t>communities: </a:t>
            </a:r>
          </a:p>
          <a:p>
            <a:endParaRPr lang="en-GB">
              <a:solidFill>
                <a:srgbClr val="012750"/>
              </a:solidFill>
              <a:latin typeface="+mn-lt"/>
            </a:endParaRPr>
          </a:p>
          <a:p>
            <a:pPr marL="342900" indent="-342900">
              <a:buChar char="•"/>
            </a:pPr>
            <a:r>
              <a:rPr lang="en-US">
                <a:solidFill>
                  <a:srgbClr val="012750"/>
                </a:solidFill>
                <a:latin typeface="+mn-lt"/>
              </a:rPr>
              <a:t>to </a:t>
            </a:r>
            <a:r>
              <a:rPr lang="en-US" b="1">
                <a:solidFill>
                  <a:srgbClr val="012750"/>
                </a:solidFill>
                <a:latin typeface="+mn-lt"/>
              </a:rPr>
              <a:t>come together</a:t>
            </a:r>
          </a:p>
          <a:p>
            <a:pPr marL="342900" indent="-342900">
              <a:buChar char="•"/>
            </a:pPr>
            <a:r>
              <a:rPr lang="en-GB">
                <a:solidFill>
                  <a:srgbClr val="012750"/>
                </a:solidFill>
                <a:latin typeface="+mn-lt"/>
              </a:rPr>
              <a:t>to be </a:t>
            </a:r>
            <a:r>
              <a:rPr lang="en-GB" b="1">
                <a:solidFill>
                  <a:srgbClr val="012750"/>
                </a:solidFill>
                <a:latin typeface="+mn-lt"/>
              </a:rPr>
              <a:t>environmentally sustainable</a:t>
            </a:r>
          </a:p>
          <a:p>
            <a:pPr marL="342900" indent="-342900">
              <a:buChar char="•"/>
            </a:pPr>
            <a:r>
              <a:rPr lang="en-GB">
                <a:solidFill>
                  <a:srgbClr val="012750"/>
                </a:solidFill>
                <a:latin typeface="+mn-lt"/>
              </a:rPr>
              <a:t>to help </a:t>
            </a:r>
            <a:r>
              <a:rPr lang="en-GB" b="1">
                <a:solidFill>
                  <a:srgbClr val="012750"/>
                </a:solidFill>
                <a:latin typeface="+mn-lt"/>
              </a:rPr>
              <a:t>children and young people thrive</a:t>
            </a:r>
          </a:p>
          <a:p>
            <a:pPr marL="342900" indent="-342900">
              <a:buChar char="•"/>
            </a:pPr>
            <a:r>
              <a:rPr lang="en-GB">
                <a:solidFill>
                  <a:srgbClr val="012750"/>
                </a:solidFill>
                <a:latin typeface="+mn-lt"/>
              </a:rPr>
              <a:t>to enable people to live </a:t>
            </a:r>
            <a:r>
              <a:rPr lang="en-GB" b="1">
                <a:solidFill>
                  <a:srgbClr val="012750"/>
                </a:solidFill>
                <a:latin typeface="+mn-lt"/>
              </a:rPr>
              <a:t>healthier lives</a:t>
            </a:r>
          </a:p>
          <a:p>
            <a:pPr marL="342900" indent="-342900">
              <a:buChar char="•"/>
            </a:pPr>
            <a:endParaRPr lang="en-GB" b="1">
              <a:solidFill>
                <a:srgbClr val="012750"/>
              </a:solidFill>
            </a:endParaRPr>
          </a:p>
          <a:p>
            <a:r>
              <a:rPr lang="en-GB">
                <a:solidFill>
                  <a:srgbClr val="012750"/>
                </a:solidFill>
                <a:latin typeface="+mn-lt"/>
              </a:rPr>
              <a:t>Though our funding is available to all communities, we’ll take an equity-based approach. This means across all our work with communities and our four missions, we’ll invest most in places, people and communities who experience poverty, disadvantage and discrimination.</a:t>
            </a:r>
          </a:p>
          <a:p>
            <a:endParaRPr lang="en-GB">
              <a:solidFill>
                <a:srgbClr val="012750"/>
              </a:solidFill>
              <a:latin typeface="+mn-lt"/>
            </a:endParaRPr>
          </a:p>
          <a:p>
            <a:pPr algn="l"/>
            <a:endParaRPr lang="en-GB"/>
          </a:p>
        </p:txBody>
      </p:sp>
    </p:spTree>
    <p:extLst>
      <p:ext uri="{BB962C8B-B14F-4D97-AF65-F5344CB8AC3E}">
        <p14:creationId xmlns:p14="http://schemas.microsoft.com/office/powerpoint/2010/main" val="235419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D7AE-620F-760A-0913-7652FBBE1272}"/>
              </a:ext>
            </a:extLst>
          </p:cNvPr>
          <p:cNvSpPr>
            <a:spLocks noGrp="1"/>
          </p:cNvSpPr>
          <p:nvPr>
            <p:ph type="ctrTitle"/>
          </p:nvPr>
        </p:nvSpPr>
        <p:spPr/>
        <p:txBody>
          <a:bodyPr>
            <a:normAutofit/>
          </a:bodyPr>
          <a:lstStyle/>
          <a:p>
            <a:r>
              <a:rPr lang="en-US" sz="3200" dirty="0" err="1">
                <a:solidFill>
                  <a:srgbClr val="E6007E"/>
                </a:solidFill>
                <a:latin typeface="Rockwell"/>
              </a:rPr>
              <a:t>Strategaeth</a:t>
            </a:r>
            <a:r>
              <a:rPr lang="en-US" sz="3200" dirty="0">
                <a:solidFill>
                  <a:srgbClr val="E6007E"/>
                </a:solidFill>
                <a:latin typeface="Rockwell"/>
              </a:rPr>
              <a:t> y </a:t>
            </a:r>
            <a:r>
              <a:rPr lang="en-US" sz="3200" dirty="0" err="1">
                <a:solidFill>
                  <a:srgbClr val="E6007E"/>
                </a:solidFill>
                <a:latin typeface="Rockwell"/>
              </a:rPr>
              <a:t>Gronfa</a:t>
            </a:r>
            <a:r>
              <a:rPr lang="en-US" sz="3200" dirty="0">
                <a:solidFill>
                  <a:srgbClr val="E6007E"/>
                </a:solidFill>
                <a:latin typeface="Rockwell"/>
              </a:rPr>
              <a:t> 2023-2030 </a:t>
            </a:r>
            <a:endParaRPr lang="en-US" sz="3200" dirty="0">
              <a:solidFill>
                <a:srgbClr val="E6007E"/>
              </a:solidFill>
            </a:endParaRPr>
          </a:p>
        </p:txBody>
      </p:sp>
      <p:sp>
        <p:nvSpPr>
          <p:cNvPr id="4" name="TextBox 3">
            <a:extLst>
              <a:ext uri="{FF2B5EF4-FFF2-40B4-BE49-F238E27FC236}">
                <a16:creationId xmlns:a16="http://schemas.microsoft.com/office/drawing/2014/main" id="{16DE534F-3179-EE2C-94E1-75E9E15BFC17}"/>
              </a:ext>
            </a:extLst>
          </p:cNvPr>
          <p:cNvSpPr txBox="1"/>
          <p:nvPr/>
        </p:nvSpPr>
        <p:spPr>
          <a:xfrm>
            <a:off x="785813" y="1775251"/>
            <a:ext cx="9070634" cy="4247317"/>
          </a:xfrm>
          <a:prstGeom prst="rect">
            <a:avLst/>
          </a:prstGeom>
          <a:noFill/>
        </p:spPr>
        <p:txBody>
          <a:bodyPr wrap="square" lIns="91440" tIns="45720" rIns="91440" bIns="45720" rtlCol="0" anchor="t">
            <a:spAutoFit/>
          </a:bodyPr>
          <a:lstStyle/>
          <a:p>
            <a:pPr algn="l"/>
            <a:r>
              <a:rPr lang="en-GB" dirty="0">
                <a:solidFill>
                  <a:srgbClr val="012750"/>
                </a:solidFill>
                <a:latin typeface="+mn-lt"/>
              </a:rPr>
              <a:t>Creu </a:t>
            </a:r>
            <a:r>
              <a:rPr lang="en-GB" dirty="0" err="1">
                <a:solidFill>
                  <a:srgbClr val="012750"/>
                </a:solidFill>
                <a:latin typeface="+mn-lt"/>
              </a:rPr>
              <a:t>cymunedau</a:t>
            </a:r>
            <a:r>
              <a:rPr lang="en-GB" dirty="0">
                <a:solidFill>
                  <a:srgbClr val="012750"/>
                </a:solidFill>
                <a:latin typeface="+mn-lt"/>
              </a:rPr>
              <a:t> </a:t>
            </a:r>
            <a:r>
              <a:rPr lang="en-GB" dirty="0" err="1">
                <a:solidFill>
                  <a:srgbClr val="012750"/>
                </a:solidFill>
                <a:latin typeface="+mn-lt"/>
              </a:rPr>
              <a:t>gwydn</a:t>
            </a:r>
            <a:r>
              <a:rPr lang="en-GB" dirty="0">
                <a:solidFill>
                  <a:srgbClr val="012750"/>
                </a:solidFill>
                <a:latin typeface="+mn-lt"/>
              </a:rPr>
              <a:t> </a:t>
            </a:r>
            <a:r>
              <a:rPr lang="en-GB" dirty="0" err="1">
                <a:solidFill>
                  <a:srgbClr val="012750"/>
                </a:solidFill>
                <a:latin typeface="+mn-lt"/>
              </a:rPr>
              <a:t>sy’n</a:t>
            </a:r>
            <a:r>
              <a:rPr lang="en-GB" dirty="0">
                <a:solidFill>
                  <a:srgbClr val="012750"/>
                </a:solidFill>
                <a:latin typeface="+mn-lt"/>
              </a:rPr>
              <a:t> </a:t>
            </a:r>
            <a:r>
              <a:rPr lang="en-GB" dirty="0" err="1">
                <a:solidFill>
                  <a:srgbClr val="012750"/>
                </a:solidFill>
                <a:latin typeface="+mn-lt"/>
              </a:rPr>
              <a:t>fwy</a:t>
            </a:r>
            <a:r>
              <a:rPr lang="en-GB" dirty="0">
                <a:solidFill>
                  <a:srgbClr val="012750"/>
                </a:solidFill>
                <a:latin typeface="+mn-lt"/>
              </a:rPr>
              <a:t> </a:t>
            </a:r>
            <a:r>
              <a:rPr lang="en-GB" dirty="0" err="1">
                <a:solidFill>
                  <a:srgbClr val="012750"/>
                </a:solidFill>
                <a:latin typeface="+mn-lt"/>
              </a:rPr>
              <a:t>cynhwysol</a:t>
            </a:r>
            <a:r>
              <a:rPr lang="en-GB" dirty="0">
                <a:solidFill>
                  <a:srgbClr val="012750"/>
                </a:solidFill>
                <a:latin typeface="+mn-lt"/>
              </a:rPr>
              <a:t> ac </a:t>
            </a:r>
            <a:r>
              <a:rPr lang="en-GB" dirty="0" err="1">
                <a:solidFill>
                  <a:srgbClr val="012750"/>
                </a:solidFill>
                <a:latin typeface="+mn-lt"/>
              </a:rPr>
              <a:t>amgylcheddol</a:t>
            </a:r>
            <a:r>
              <a:rPr lang="en-GB" dirty="0">
                <a:solidFill>
                  <a:srgbClr val="012750"/>
                </a:solidFill>
                <a:latin typeface="+mn-lt"/>
              </a:rPr>
              <a:t> </a:t>
            </a:r>
            <a:r>
              <a:rPr lang="en-GB" dirty="0" err="1">
                <a:solidFill>
                  <a:srgbClr val="012750"/>
                </a:solidFill>
                <a:latin typeface="+mn-lt"/>
              </a:rPr>
              <a:t>gynaliadwy</a:t>
            </a:r>
            <a:r>
              <a:rPr lang="en-GB" dirty="0">
                <a:solidFill>
                  <a:srgbClr val="012750"/>
                </a:solidFill>
                <a:latin typeface="+mn-lt"/>
              </a:rPr>
              <a:t> </a:t>
            </a:r>
            <a:r>
              <a:rPr lang="en-GB" dirty="0" err="1">
                <a:solidFill>
                  <a:srgbClr val="012750"/>
                </a:solidFill>
                <a:latin typeface="+mn-lt"/>
              </a:rPr>
              <a:t>drwy</a:t>
            </a:r>
            <a:r>
              <a:rPr lang="en-GB" dirty="0">
                <a:solidFill>
                  <a:srgbClr val="012750"/>
                </a:solidFill>
                <a:latin typeface="+mn-lt"/>
              </a:rPr>
              <a:t> </a:t>
            </a:r>
            <a:r>
              <a:rPr lang="en-GB" dirty="0" err="1">
                <a:solidFill>
                  <a:srgbClr val="012750"/>
                </a:solidFill>
                <a:latin typeface="+mn-lt"/>
              </a:rPr>
              <a:t>ariannu</a:t>
            </a:r>
            <a:r>
              <a:rPr lang="en-GB" dirty="0">
                <a:solidFill>
                  <a:srgbClr val="012750"/>
                </a:solidFill>
                <a:latin typeface="+mn-lt"/>
              </a:rPr>
              <a:t> </a:t>
            </a:r>
            <a:r>
              <a:rPr lang="en-GB" dirty="0" err="1">
                <a:solidFill>
                  <a:srgbClr val="012750"/>
                </a:solidFill>
                <a:latin typeface="+mn-lt"/>
              </a:rPr>
              <a:t>gweithgareddau</a:t>
            </a:r>
            <a:r>
              <a:rPr lang="en-GB" dirty="0">
                <a:solidFill>
                  <a:srgbClr val="012750"/>
                </a:solidFill>
                <a:latin typeface="+mn-lt"/>
              </a:rPr>
              <a:t> a </a:t>
            </a:r>
            <a:r>
              <a:rPr lang="en-GB" dirty="0" err="1">
                <a:solidFill>
                  <a:srgbClr val="012750"/>
                </a:solidFill>
                <a:latin typeface="+mn-lt"/>
              </a:rPr>
              <a:t>fydd</a:t>
            </a:r>
            <a:r>
              <a:rPr lang="en-GB" dirty="0">
                <a:solidFill>
                  <a:srgbClr val="012750"/>
                </a:solidFill>
                <a:latin typeface="+mn-lt"/>
              </a:rPr>
              <a:t> </a:t>
            </a:r>
            <a:r>
              <a:rPr lang="en-GB" dirty="0" err="1">
                <a:solidFill>
                  <a:srgbClr val="012750"/>
                </a:solidFill>
                <a:latin typeface="+mn-lt"/>
              </a:rPr>
              <a:t>yn</a:t>
            </a:r>
            <a:r>
              <a:rPr lang="en-GB" dirty="0">
                <a:solidFill>
                  <a:srgbClr val="012750"/>
                </a:solidFill>
                <a:latin typeface="+mn-lt"/>
              </a:rPr>
              <a:t> </a:t>
            </a:r>
            <a:r>
              <a:rPr lang="en-GB" dirty="0" err="1">
                <a:solidFill>
                  <a:srgbClr val="012750"/>
                </a:solidFill>
                <a:latin typeface="+mn-lt"/>
              </a:rPr>
              <a:t>cryfhau</a:t>
            </a:r>
            <a:r>
              <a:rPr lang="en-GB" dirty="0">
                <a:solidFill>
                  <a:srgbClr val="012750"/>
                </a:solidFill>
                <a:latin typeface="+mn-lt"/>
              </a:rPr>
              <a:t> </a:t>
            </a:r>
            <a:r>
              <a:rPr lang="en-GB" dirty="0" err="1">
                <a:solidFill>
                  <a:srgbClr val="012750"/>
                </a:solidFill>
                <a:latin typeface="+mn-lt"/>
              </a:rPr>
              <a:t>cymdeithas</a:t>
            </a:r>
            <a:r>
              <a:rPr lang="en-GB" dirty="0">
                <a:solidFill>
                  <a:srgbClr val="012750"/>
                </a:solidFill>
                <a:latin typeface="+mn-lt"/>
              </a:rPr>
              <a:t> a </a:t>
            </a:r>
            <a:r>
              <a:rPr lang="en-GB" dirty="0" err="1">
                <a:solidFill>
                  <a:srgbClr val="012750"/>
                </a:solidFill>
                <a:latin typeface="+mn-lt"/>
              </a:rPr>
              <a:t>gwella</a:t>
            </a:r>
            <a:r>
              <a:rPr lang="en-GB" dirty="0">
                <a:solidFill>
                  <a:srgbClr val="012750"/>
                </a:solidFill>
                <a:latin typeface="+mn-lt"/>
              </a:rPr>
              <a:t> </a:t>
            </a:r>
            <a:r>
              <a:rPr lang="en-GB" dirty="0" err="1">
                <a:solidFill>
                  <a:srgbClr val="012750"/>
                </a:solidFill>
                <a:latin typeface="+mn-lt"/>
              </a:rPr>
              <a:t>bywydau</a:t>
            </a:r>
            <a:r>
              <a:rPr lang="en-GB" dirty="0">
                <a:solidFill>
                  <a:srgbClr val="012750"/>
                </a:solidFill>
                <a:latin typeface="+mn-lt"/>
              </a:rPr>
              <a:t> </a:t>
            </a:r>
            <a:r>
              <a:rPr lang="en-GB" dirty="0" err="1">
                <a:solidFill>
                  <a:srgbClr val="012750"/>
                </a:solidFill>
                <a:latin typeface="+mn-lt"/>
              </a:rPr>
              <a:t>ledled</a:t>
            </a:r>
            <a:r>
              <a:rPr lang="en-GB" dirty="0">
                <a:solidFill>
                  <a:srgbClr val="012750"/>
                </a:solidFill>
                <a:latin typeface="+mn-lt"/>
              </a:rPr>
              <a:t> y DU.</a:t>
            </a:r>
          </a:p>
          <a:p>
            <a:pPr algn="l"/>
            <a:endParaRPr lang="en-GB" dirty="0">
              <a:solidFill>
                <a:srgbClr val="012750"/>
              </a:solidFill>
              <a:latin typeface="+mn-lt"/>
            </a:endParaRPr>
          </a:p>
          <a:p>
            <a:r>
              <a:rPr lang="en-GB" dirty="0" err="1">
                <a:solidFill>
                  <a:srgbClr val="012750"/>
                </a:solidFill>
                <a:latin typeface="+mn-lt"/>
              </a:rPr>
              <a:t>Pedwar</a:t>
            </a:r>
            <a:r>
              <a:rPr lang="en-GB" dirty="0">
                <a:solidFill>
                  <a:srgbClr val="012750"/>
                </a:solidFill>
                <a:latin typeface="+mn-lt"/>
              </a:rPr>
              <a:t> nod a </a:t>
            </a:r>
            <a:r>
              <a:rPr lang="en-GB" dirty="0" err="1">
                <a:solidFill>
                  <a:srgbClr val="012750"/>
                </a:solidFill>
                <a:latin typeface="+mn-lt"/>
              </a:rPr>
              <a:t>arweinir</a:t>
            </a:r>
            <a:r>
              <a:rPr lang="en-GB" dirty="0">
                <a:solidFill>
                  <a:srgbClr val="012750"/>
                </a:solidFill>
                <a:latin typeface="+mn-lt"/>
              </a:rPr>
              <a:t> </a:t>
            </a:r>
            <a:r>
              <a:rPr lang="en-GB" dirty="0" err="1">
                <a:solidFill>
                  <a:srgbClr val="012750"/>
                </a:solidFill>
                <a:latin typeface="+mn-lt"/>
              </a:rPr>
              <a:t>gan</a:t>
            </a:r>
            <a:r>
              <a:rPr lang="en-GB" dirty="0">
                <a:solidFill>
                  <a:srgbClr val="012750"/>
                </a:solidFill>
                <a:latin typeface="+mn-lt"/>
              </a:rPr>
              <a:t> </a:t>
            </a:r>
            <a:r>
              <a:rPr lang="en-GB" dirty="0" err="1">
                <a:solidFill>
                  <a:srgbClr val="012750"/>
                </a:solidFill>
                <a:latin typeface="+mn-lt"/>
              </a:rPr>
              <a:t>gymunedau</a:t>
            </a:r>
            <a:r>
              <a:rPr lang="en-GB" dirty="0">
                <a:solidFill>
                  <a:srgbClr val="012750"/>
                </a:solidFill>
                <a:latin typeface="+mn-lt"/>
              </a:rPr>
              <a:t>:</a:t>
            </a:r>
          </a:p>
          <a:p>
            <a:endParaRPr lang="en-GB" dirty="0">
              <a:solidFill>
                <a:srgbClr val="012750"/>
              </a:solidFill>
              <a:latin typeface="+mn-lt"/>
            </a:endParaRPr>
          </a:p>
          <a:p>
            <a:pPr marL="342900" indent="-342900">
              <a:buChar char="•"/>
            </a:pPr>
            <a:r>
              <a:rPr lang="en-US" b="1" dirty="0" err="1">
                <a:solidFill>
                  <a:srgbClr val="012750"/>
                </a:solidFill>
                <a:latin typeface="+mn-lt"/>
              </a:rPr>
              <a:t>dod</a:t>
            </a:r>
            <a:r>
              <a:rPr lang="en-US" b="1" dirty="0">
                <a:solidFill>
                  <a:srgbClr val="012750"/>
                </a:solidFill>
                <a:latin typeface="+mn-lt"/>
              </a:rPr>
              <a:t> </a:t>
            </a:r>
            <a:r>
              <a:rPr lang="en-US" b="1" dirty="0" err="1">
                <a:solidFill>
                  <a:srgbClr val="012750"/>
                </a:solidFill>
                <a:latin typeface="+mn-lt"/>
              </a:rPr>
              <a:t>ynghyd</a:t>
            </a:r>
            <a:endParaRPr lang="en-US" b="1" dirty="0">
              <a:solidFill>
                <a:srgbClr val="012750"/>
              </a:solidFill>
              <a:latin typeface="+mn-lt"/>
            </a:endParaRPr>
          </a:p>
          <a:p>
            <a:pPr marL="342900" indent="-342900">
              <a:buChar char="•"/>
            </a:pPr>
            <a:r>
              <a:rPr lang="en-GB" dirty="0">
                <a:solidFill>
                  <a:srgbClr val="012750"/>
                </a:solidFill>
                <a:latin typeface="+mn-lt"/>
              </a:rPr>
              <a:t>bod </a:t>
            </a:r>
            <a:r>
              <a:rPr lang="en-GB" dirty="0" err="1">
                <a:solidFill>
                  <a:srgbClr val="012750"/>
                </a:solidFill>
                <a:latin typeface="+mn-lt"/>
              </a:rPr>
              <a:t>yn</a:t>
            </a:r>
            <a:r>
              <a:rPr lang="en-GB" dirty="0">
                <a:solidFill>
                  <a:srgbClr val="012750"/>
                </a:solidFill>
                <a:latin typeface="+mn-lt"/>
              </a:rPr>
              <a:t> </a:t>
            </a:r>
            <a:r>
              <a:rPr lang="en-GB" b="1" dirty="0" err="1">
                <a:solidFill>
                  <a:srgbClr val="012750"/>
                </a:solidFill>
                <a:latin typeface="+mn-lt"/>
              </a:rPr>
              <a:t>amgylcheddol</a:t>
            </a:r>
            <a:r>
              <a:rPr lang="en-GB" b="1" dirty="0">
                <a:solidFill>
                  <a:srgbClr val="012750"/>
                </a:solidFill>
                <a:latin typeface="+mn-lt"/>
              </a:rPr>
              <a:t> </a:t>
            </a:r>
            <a:r>
              <a:rPr lang="en-GB" b="1" dirty="0" err="1">
                <a:solidFill>
                  <a:srgbClr val="012750"/>
                </a:solidFill>
                <a:latin typeface="+mn-lt"/>
              </a:rPr>
              <a:t>gynaliadwy</a:t>
            </a:r>
            <a:endParaRPr lang="en-GB" b="1" dirty="0">
              <a:solidFill>
                <a:srgbClr val="012750"/>
              </a:solidFill>
            </a:endParaRPr>
          </a:p>
          <a:p>
            <a:pPr marL="342900" indent="-342900">
              <a:buChar char="•"/>
            </a:pPr>
            <a:r>
              <a:rPr lang="en-GB" dirty="0" err="1">
                <a:solidFill>
                  <a:srgbClr val="012750"/>
                </a:solidFill>
                <a:latin typeface="+mn-lt"/>
              </a:rPr>
              <a:t>helpu</a:t>
            </a:r>
            <a:r>
              <a:rPr lang="en-GB" dirty="0">
                <a:solidFill>
                  <a:srgbClr val="012750"/>
                </a:solidFill>
                <a:latin typeface="+mn-lt"/>
              </a:rPr>
              <a:t> </a:t>
            </a:r>
            <a:r>
              <a:rPr lang="en-GB" b="1" dirty="0">
                <a:solidFill>
                  <a:srgbClr val="012750"/>
                </a:solidFill>
                <a:latin typeface="+mn-lt"/>
              </a:rPr>
              <a:t>plant a </a:t>
            </a:r>
            <a:r>
              <a:rPr lang="en-GB" b="1" dirty="0" err="1">
                <a:solidFill>
                  <a:srgbClr val="012750"/>
                </a:solidFill>
                <a:latin typeface="+mn-lt"/>
              </a:rPr>
              <a:t>phobl</a:t>
            </a:r>
            <a:r>
              <a:rPr lang="en-GB" b="1" dirty="0">
                <a:solidFill>
                  <a:srgbClr val="012750"/>
                </a:solidFill>
                <a:latin typeface="+mn-lt"/>
              </a:rPr>
              <a:t> </a:t>
            </a:r>
            <a:r>
              <a:rPr lang="en-GB" b="1" dirty="0" err="1">
                <a:solidFill>
                  <a:srgbClr val="012750"/>
                </a:solidFill>
                <a:latin typeface="+mn-lt"/>
              </a:rPr>
              <a:t>ifanc</a:t>
            </a:r>
            <a:r>
              <a:rPr lang="en-GB" b="1" dirty="0">
                <a:solidFill>
                  <a:srgbClr val="012750"/>
                </a:solidFill>
                <a:latin typeface="+mn-lt"/>
              </a:rPr>
              <a:t> </a:t>
            </a:r>
            <a:r>
              <a:rPr lang="en-GB" b="1" dirty="0" err="1">
                <a:solidFill>
                  <a:srgbClr val="012750"/>
                </a:solidFill>
                <a:latin typeface="+mn-lt"/>
              </a:rPr>
              <a:t>i</a:t>
            </a:r>
            <a:r>
              <a:rPr lang="en-GB" b="1" dirty="0">
                <a:solidFill>
                  <a:srgbClr val="012750"/>
                </a:solidFill>
                <a:latin typeface="+mn-lt"/>
              </a:rPr>
              <a:t> </a:t>
            </a:r>
            <a:r>
              <a:rPr lang="en-GB" b="1" dirty="0" err="1">
                <a:solidFill>
                  <a:srgbClr val="012750"/>
                </a:solidFill>
                <a:latin typeface="+mn-lt"/>
              </a:rPr>
              <a:t>ffynnu</a:t>
            </a:r>
            <a:endParaRPr lang="en-GB" b="1" dirty="0">
              <a:solidFill>
                <a:srgbClr val="012750"/>
              </a:solidFill>
              <a:latin typeface="+mn-lt"/>
            </a:endParaRPr>
          </a:p>
          <a:p>
            <a:pPr marL="342900" indent="-342900">
              <a:buChar char="•"/>
            </a:pPr>
            <a:r>
              <a:rPr lang="en-GB" dirty="0" err="1">
                <a:solidFill>
                  <a:srgbClr val="012750"/>
                </a:solidFill>
                <a:latin typeface="+mn-lt"/>
              </a:rPr>
              <a:t>galluogi</a:t>
            </a:r>
            <a:r>
              <a:rPr lang="en-GB" dirty="0">
                <a:solidFill>
                  <a:srgbClr val="012750"/>
                </a:solidFill>
                <a:latin typeface="+mn-lt"/>
              </a:rPr>
              <a:t> </a:t>
            </a:r>
            <a:r>
              <a:rPr lang="en-GB" dirty="0" err="1">
                <a:solidFill>
                  <a:srgbClr val="012750"/>
                </a:solidFill>
                <a:latin typeface="+mn-lt"/>
              </a:rPr>
              <a:t>pobl</a:t>
            </a:r>
            <a:r>
              <a:rPr lang="en-GB" dirty="0">
                <a:solidFill>
                  <a:srgbClr val="012750"/>
                </a:solidFill>
                <a:latin typeface="+mn-lt"/>
              </a:rPr>
              <a:t> </a:t>
            </a:r>
            <a:r>
              <a:rPr lang="en-GB" dirty="0" err="1">
                <a:solidFill>
                  <a:srgbClr val="012750"/>
                </a:solidFill>
                <a:latin typeface="+mn-lt"/>
              </a:rPr>
              <a:t>i</a:t>
            </a:r>
            <a:r>
              <a:rPr lang="en-GB" dirty="0">
                <a:solidFill>
                  <a:srgbClr val="012750"/>
                </a:solidFill>
                <a:latin typeface="+mn-lt"/>
              </a:rPr>
              <a:t> </a:t>
            </a:r>
            <a:r>
              <a:rPr lang="en-GB" dirty="0" err="1">
                <a:solidFill>
                  <a:srgbClr val="012750"/>
                </a:solidFill>
                <a:latin typeface="+mn-lt"/>
              </a:rPr>
              <a:t>fyw</a:t>
            </a:r>
            <a:r>
              <a:rPr lang="en-GB" dirty="0">
                <a:solidFill>
                  <a:srgbClr val="012750"/>
                </a:solidFill>
                <a:latin typeface="+mn-lt"/>
              </a:rPr>
              <a:t> </a:t>
            </a:r>
            <a:r>
              <a:rPr lang="en-GB" b="1" dirty="0" err="1">
                <a:solidFill>
                  <a:srgbClr val="012750"/>
                </a:solidFill>
                <a:latin typeface="+mn-lt"/>
              </a:rPr>
              <a:t>bywydau</a:t>
            </a:r>
            <a:r>
              <a:rPr lang="en-GB" b="1" dirty="0">
                <a:solidFill>
                  <a:srgbClr val="012750"/>
                </a:solidFill>
                <a:latin typeface="+mn-lt"/>
              </a:rPr>
              <a:t> </a:t>
            </a:r>
            <a:r>
              <a:rPr lang="en-GB" b="1" dirty="0" err="1">
                <a:solidFill>
                  <a:srgbClr val="012750"/>
                </a:solidFill>
                <a:latin typeface="+mn-lt"/>
              </a:rPr>
              <a:t>mwy</a:t>
            </a:r>
            <a:r>
              <a:rPr lang="en-GB" b="1" dirty="0">
                <a:solidFill>
                  <a:srgbClr val="012750"/>
                </a:solidFill>
                <a:latin typeface="+mn-lt"/>
              </a:rPr>
              <a:t> </a:t>
            </a:r>
            <a:r>
              <a:rPr lang="en-GB" b="1" dirty="0" err="1">
                <a:solidFill>
                  <a:srgbClr val="012750"/>
                </a:solidFill>
                <a:latin typeface="+mn-lt"/>
              </a:rPr>
              <a:t>iach</a:t>
            </a:r>
            <a:endParaRPr lang="en-GB" b="1" dirty="0">
              <a:solidFill>
                <a:srgbClr val="012750"/>
              </a:solidFill>
              <a:latin typeface="+mn-lt"/>
            </a:endParaRPr>
          </a:p>
          <a:p>
            <a:pPr marL="342900" indent="-342900">
              <a:buChar char="•"/>
            </a:pPr>
            <a:endParaRPr lang="en-GB" b="1" dirty="0">
              <a:solidFill>
                <a:srgbClr val="012750"/>
              </a:solidFill>
            </a:endParaRPr>
          </a:p>
          <a:p>
            <a:r>
              <a:rPr lang="en-GB" dirty="0">
                <a:solidFill>
                  <a:srgbClr val="012750"/>
                </a:solidFill>
              </a:rPr>
              <a:t>Er bod </a:t>
            </a:r>
            <a:r>
              <a:rPr lang="en-GB" dirty="0" err="1">
                <a:solidFill>
                  <a:srgbClr val="012750"/>
                </a:solidFill>
              </a:rPr>
              <a:t>ein</a:t>
            </a:r>
            <a:r>
              <a:rPr lang="en-GB" dirty="0">
                <a:solidFill>
                  <a:srgbClr val="012750"/>
                </a:solidFill>
              </a:rPr>
              <a:t> </a:t>
            </a:r>
            <a:r>
              <a:rPr lang="en-GB" dirty="0" err="1">
                <a:solidFill>
                  <a:srgbClr val="012750"/>
                </a:solidFill>
              </a:rPr>
              <a:t>grantiau</a:t>
            </a:r>
            <a:r>
              <a:rPr lang="en-GB" dirty="0">
                <a:solidFill>
                  <a:srgbClr val="012750"/>
                </a:solidFill>
              </a:rPr>
              <a:t> </a:t>
            </a:r>
            <a:r>
              <a:rPr lang="en-GB" dirty="0" err="1">
                <a:solidFill>
                  <a:srgbClr val="012750"/>
                </a:solidFill>
              </a:rPr>
              <a:t>ar</a:t>
            </a:r>
            <a:r>
              <a:rPr lang="en-GB" dirty="0">
                <a:solidFill>
                  <a:srgbClr val="012750"/>
                </a:solidFill>
              </a:rPr>
              <a:t> </a:t>
            </a:r>
            <a:r>
              <a:rPr lang="en-GB" dirty="0" err="1">
                <a:solidFill>
                  <a:srgbClr val="012750"/>
                </a:solidFill>
              </a:rPr>
              <a:t>gael</a:t>
            </a:r>
            <a:r>
              <a:rPr lang="en-GB" dirty="0">
                <a:solidFill>
                  <a:srgbClr val="012750"/>
                </a:solidFill>
              </a:rPr>
              <a:t> </a:t>
            </a:r>
            <a:r>
              <a:rPr lang="en-GB" dirty="0" err="1">
                <a:solidFill>
                  <a:srgbClr val="012750"/>
                </a:solidFill>
              </a:rPr>
              <a:t>i</a:t>
            </a:r>
            <a:r>
              <a:rPr lang="en-GB" dirty="0">
                <a:solidFill>
                  <a:srgbClr val="012750"/>
                </a:solidFill>
              </a:rPr>
              <a:t> bob </a:t>
            </a:r>
            <a:r>
              <a:rPr lang="en-GB" dirty="0" err="1">
                <a:solidFill>
                  <a:srgbClr val="012750"/>
                </a:solidFill>
              </a:rPr>
              <a:t>cymuned</a:t>
            </a:r>
            <a:r>
              <a:rPr lang="en-GB" dirty="0">
                <a:solidFill>
                  <a:srgbClr val="012750"/>
                </a:solidFill>
              </a:rPr>
              <a:t>, </a:t>
            </a:r>
            <a:r>
              <a:rPr lang="en-GB" dirty="0" err="1">
                <a:solidFill>
                  <a:srgbClr val="012750"/>
                </a:solidFill>
              </a:rPr>
              <a:t>byddwn</a:t>
            </a:r>
            <a:r>
              <a:rPr lang="en-GB" dirty="0">
                <a:solidFill>
                  <a:srgbClr val="012750"/>
                </a:solidFill>
              </a:rPr>
              <a:t> </a:t>
            </a:r>
            <a:r>
              <a:rPr lang="en-GB" dirty="0" err="1">
                <a:solidFill>
                  <a:srgbClr val="012750"/>
                </a:solidFill>
              </a:rPr>
              <a:t>yn</a:t>
            </a:r>
            <a:r>
              <a:rPr lang="en-GB" dirty="0">
                <a:solidFill>
                  <a:srgbClr val="012750"/>
                </a:solidFill>
              </a:rPr>
              <a:t> </a:t>
            </a:r>
            <a:r>
              <a:rPr lang="en-GB" dirty="0" err="1">
                <a:solidFill>
                  <a:srgbClr val="012750"/>
                </a:solidFill>
              </a:rPr>
              <a:t>defnyddio</a:t>
            </a:r>
            <a:r>
              <a:rPr lang="en-GB" dirty="0">
                <a:solidFill>
                  <a:srgbClr val="012750"/>
                </a:solidFill>
              </a:rPr>
              <a:t> dull </a:t>
            </a:r>
            <a:r>
              <a:rPr lang="en-GB" dirty="0" err="1">
                <a:solidFill>
                  <a:srgbClr val="012750"/>
                </a:solidFill>
              </a:rPr>
              <a:t>sy’n</a:t>
            </a:r>
            <a:r>
              <a:rPr lang="en-GB" dirty="0">
                <a:solidFill>
                  <a:srgbClr val="012750"/>
                </a:solidFill>
              </a:rPr>
              <a:t> </a:t>
            </a:r>
            <a:r>
              <a:rPr lang="en-GB" dirty="0" err="1">
                <a:solidFill>
                  <a:srgbClr val="012750"/>
                </a:solidFill>
              </a:rPr>
              <a:t>seiliedig</a:t>
            </a:r>
            <a:r>
              <a:rPr lang="en-GB" dirty="0">
                <a:solidFill>
                  <a:srgbClr val="012750"/>
                </a:solidFill>
              </a:rPr>
              <a:t> </a:t>
            </a:r>
            <a:r>
              <a:rPr lang="en-GB" dirty="0" err="1">
                <a:solidFill>
                  <a:srgbClr val="012750"/>
                </a:solidFill>
              </a:rPr>
              <a:t>ar</a:t>
            </a:r>
            <a:r>
              <a:rPr lang="en-GB" dirty="0">
                <a:solidFill>
                  <a:srgbClr val="012750"/>
                </a:solidFill>
              </a:rPr>
              <a:t> </a:t>
            </a:r>
            <a:r>
              <a:rPr lang="en-GB" dirty="0" err="1">
                <a:solidFill>
                  <a:srgbClr val="012750"/>
                </a:solidFill>
              </a:rPr>
              <a:t>degwch</a:t>
            </a:r>
            <a:r>
              <a:rPr lang="en-GB" dirty="0">
                <a:solidFill>
                  <a:srgbClr val="012750"/>
                </a:solidFill>
              </a:rPr>
              <a:t>. Mae </a:t>
            </a:r>
            <a:r>
              <a:rPr lang="en-GB" dirty="0" err="1">
                <a:solidFill>
                  <a:srgbClr val="012750"/>
                </a:solidFill>
              </a:rPr>
              <a:t>hyn</a:t>
            </a:r>
            <a:r>
              <a:rPr lang="en-GB" dirty="0">
                <a:solidFill>
                  <a:srgbClr val="012750"/>
                </a:solidFill>
              </a:rPr>
              <a:t> </a:t>
            </a:r>
            <a:r>
              <a:rPr lang="en-GB" dirty="0" err="1">
                <a:solidFill>
                  <a:srgbClr val="012750"/>
                </a:solidFill>
              </a:rPr>
              <a:t>yn</a:t>
            </a:r>
            <a:r>
              <a:rPr lang="en-GB" dirty="0">
                <a:solidFill>
                  <a:srgbClr val="012750"/>
                </a:solidFill>
              </a:rPr>
              <a:t> </a:t>
            </a:r>
            <a:r>
              <a:rPr lang="en-GB" dirty="0" err="1">
                <a:solidFill>
                  <a:srgbClr val="012750"/>
                </a:solidFill>
              </a:rPr>
              <a:t>golygu</a:t>
            </a:r>
            <a:r>
              <a:rPr lang="en-GB" dirty="0">
                <a:solidFill>
                  <a:srgbClr val="012750"/>
                </a:solidFill>
              </a:rPr>
              <a:t> </a:t>
            </a:r>
            <a:r>
              <a:rPr lang="en-GB" dirty="0" err="1">
                <a:solidFill>
                  <a:srgbClr val="012750"/>
                </a:solidFill>
              </a:rPr>
              <a:t>ar</a:t>
            </a:r>
            <a:r>
              <a:rPr lang="en-GB" dirty="0">
                <a:solidFill>
                  <a:srgbClr val="012750"/>
                </a:solidFill>
              </a:rPr>
              <a:t> draws </a:t>
            </a:r>
            <a:r>
              <a:rPr lang="en-GB" dirty="0" err="1">
                <a:solidFill>
                  <a:srgbClr val="012750"/>
                </a:solidFill>
              </a:rPr>
              <a:t>ein</a:t>
            </a:r>
            <a:r>
              <a:rPr lang="en-GB" dirty="0">
                <a:solidFill>
                  <a:srgbClr val="012750"/>
                </a:solidFill>
              </a:rPr>
              <a:t> </a:t>
            </a:r>
            <a:r>
              <a:rPr lang="en-GB" dirty="0" err="1">
                <a:solidFill>
                  <a:srgbClr val="012750"/>
                </a:solidFill>
              </a:rPr>
              <a:t>holl</a:t>
            </a:r>
            <a:r>
              <a:rPr lang="en-GB" dirty="0">
                <a:solidFill>
                  <a:srgbClr val="012750"/>
                </a:solidFill>
              </a:rPr>
              <a:t> </a:t>
            </a:r>
            <a:r>
              <a:rPr lang="en-GB" dirty="0" err="1">
                <a:solidFill>
                  <a:srgbClr val="012750"/>
                </a:solidFill>
              </a:rPr>
              <a:t>waith</a:t>
            </a:r>
            <a:r>
              <a:rPr lang="en-GB" dirty="0">
                <a:solidFill>
                  <a:srgbClr val="012750"/>
                </a:solidFill>
              </a:rPr>
              <a:t> </a:t>
            </a:r>
            <a:r>
              <a:rPr lang="en-GB" dirty="0" err="1">
                <a:solidFill>
                  <a:srgbClr val="012750"/>
                </a:solidFill>
              </a:rPr>
              <a:t>gyda</a:t>
            </a:r>
            <a:r>
              <a:rPr lang="en-GB" dirty="0">
                <a:solidFill>
                  <a:srgbClr val="012750"/>
                </a:solidFill>
              </a:rPr>
              <a:t> </a:t>
            </a:r>
            <a:r>
              <a:rPr lang="en-GB" dirty="0" err="1">
                <a:solidFill>
                  <a:srgbClr val="012750"/>
                </a:solidFill>
              </a:rPr>
              <a:t>chymunedau</a:t>
            </a:r>
            <a:r>
              <a:rPr lang="en-GB" dirty="0">
                <a:solidFill>
                  <a:srgbClr val="012750"/>
                </a:solidFill>
              </a:rPr>
              <a:t> </a:t>
            </a:r>
            <a:r>
              <a:rPr lang="en-GB" dirty="0" err="1">
                <a:solidFill>
                  <a:srgbClr val="012750"/>
                </a:solidFill>
              </a:rPr>
              <a:t>a’n</a:t>
            </a:r>
            <a:r>
              <a:rPr lang="en-GB" dirty="0">
                <a:solidFill>
                  <a:srgbClr val="012750"/>
                </a:solidFill>
              </a:rPr>
              <a:t> </a:t>
            </a:r>
            <a:r>
              <a:rPr lang="en-GB" dirty="0" err="1">
                <a:solidFill>
                  <a:srgbClr val="012750"/>
                </a:solidFill>
              </a:rPr>
              <a:t>pedwar</a:t>
            </a:r>
            <a:r>
              <a:rPr lang="en-GB" dirty="0">
                <a:solidFill>
                  <a:srgbClr val="012750"/>
                </a:solidFill>
              </a:rPr>
              <a:t> nod, </a:t>
            </a:r>
            <a:r>
              <a:rPr lang="en-GB" dirty="0" err="1">
                <a:solidFill>
                  <a:srgbClr val="012750"/>
                </a:solidFill>
              </a:rPr>
              <a:t>byddwn</a:t>
            </a:r>
            <a:r>
              <a:rPr lang="en-GB" dirty="0">
                <a:solidFill>
                  <a:srgbClr val="012750"/>
                </a:solidFill>
              </a:rPr>
              <a:t> </a:t>
            </a:r>
            <a:r>
              <a:rPr lang="en-GB" dirty="0" err="1">
                <a:solidFill>
                  <a:srgbClr val="012750"/>
                </a:solidFill>
              </a:rPr>
              <a:t>yn</a:t>
            </a:r>
            <a:r>
              <a:rPr lang="en-GB" dirty="0">
                <a:solidFill>
                  <a:srgbClr val="012750"/>
                </a:solidFill>
              </a:rPr>
              <a:t> </a:t>
            </a:r>
            <a:r>
              <a:rPr lang="en-GB" dirty="0" err="1">
                <a:solidFill>
                  <a:srgbClr val="012750"/>
                </a:solidFill>
              </a:rPr>
              <a:t>buddsoddi’r</a:t>
            </a:r>
            <a:r>
              <a:rPr lang="en-GB" dirty="0">
                <a:solidFill>
                  <a:srgbClr val="012750"/>
                </a:solidFill>
              </a:rPr>
              <a:t> </a:t>
            </a:r>
            <a:r>
              <a:rPr lang="en-GB" dirty="0" err="1">
                <a:solidFill>
                  <a:srgbClr val="012750"/>
                </a:solidFill>
              </a:rPr>
              <a:t>mwyaf</a:t>
            </a:r>
            <a:r>
              <a:rPr lang="en-GB" dirty="0">
                <a:solidFill>
                  <a:srgbClr val="012750"/>
                </a:solidFill>
              </a:rPr>
              <a:t> </a:t>
            </a:r>
            <a:r>
              <a:rPr lang="en-GB" dirty="0" err="1">
                <a:solidFill>
                  <a:srgbClr val="012750"/>
                </a:solidFill>
              </a:rPr>
              <a:t>yn</a:t>
            </a:r>
            <a:r>
              <a:rPr lang="en-GB" dirty="0">
                <a:solidFill>
                  <a:srgbClr val="012750"/>
                </a:solidFill>
              </a:rPr>
              <a:t> y </a:t>
            </a:r>
            <a:r>
              <a:rPr lang="en-GB" dirty="0" err="1">
                <a:solidFill>
                  <a:srgbClr val="012750"/>
                </a:solidFill>
              </a:rPr>
              <a:t>llefydd</a:t>
            </a:r>
            <a:r>
              <a:rPr lang="en-GB" dirty="0">
                <a:solidFill>
                  <a:srgbClr val="012750"/>
                </a:solidFill>
              </a:rPr>
              <a:t>, </a:t>
            </a:r>
            <a:r>
              <a:rPr lang="en-GB" dirty="0" err="1">
                <a:solidFill>
                  <a:srgbClr val="012750"/>
                </a:solidFill>
              </a:rPr>
              <a:t>pobl</a:t>
            </a:r>
            <a:r>
              <a:rPr lang="en-GB" dirty="0">
                <a:solidFill>
                  <a:srgbClr val="012750"/>
                </a:solidFill>
              </a:rPr>
              <a:t> a </a:t>
            </a:r>
            <a:r>
              <a:rPr lang="en-GB" dirty="0" err="1">
                <a:solidFill>
                  <a:srgbClr val="012750"/>
                </a:solidFill>
              </a:rPr>
              <a:t>chymunedau</a:t>
            </a:r>
            <a:r>
              <a:rPr lang="en-GB" dirty="0">
                <a:solidFill>
                  <a:srgbClr val="012750"/>
                </a:solidFill>
              </a:rPr>
              <a:t> </a:t>
            </a:r>
            <a:r>
              <a:rPr lang="en-GB" dirty="0" err="1">
                <a:solidFill>
                  <a:srgbClr val="012750"/>
                </a:solidFill>
              </a:rPr>
              <a:t>sy’n</a:t>
            </a:r>
            <a:r>
              <a:rPr lang="en-GB" dirty="0">
                <a:solidFill>
                  <a:srgbClr val="012750"/>
                </a:solidFill>
              </a:rPr>
              <a:t> </a:t>
            </a:r>
            <a:r>
              <a:rPr lang="en-GB" dirty="0" err="1">
                <a:solidFill>
                  <a:srgbClr val="012750"/>
                </a:solidFill>
              </a:rPr>
              <a:t>profi</a:t>
            </a:r>
            <a:r>
              <a:rPr lang="en-GB" dirty="0">
                <a:solidFill>
                  <a:srgbClr val="012750"/>
                </a:solidFill>
              </a:rPr>
              <a:t> </a:t>
            </a:r>
            <a:r>
              <a:rPr lang="en-GB" dirty="0" err="1">
                <a:solidFill>
                  <a:srgbClr val="012750"/>
                </a:solidFill>
              </a:rPr>
              <a:t>tlodi</a:t>
            </a:r>
            <a:r>
              <a:rPr lang="en-GB" dirty="0">
                <a:solidFill>
                  <a:srgbClr val="012750"/>
                </a:solidFill>
              </a:rPr>
              <a:t>, </a:t>
            </a:r>
            <a:r>
              <a:rPr lang="en-GB" dirty="0" err="1">
                <a:solidFill>
                  <a:srgbClr val="012750"/>
                </a:solidFill>
              </a:rPr>
              <a:t>anfantais</a:t>
            </a:r>
            <a:r>
              <a:rPr lang="en-GB" dirty="0">
                <a:solidFill>
                  <a:srgbClr val="012750"/>
                </a:solidFill>
              </a:rPr>
              <a:t> a </a:t>
            </a:r>
            <a:r>
              <a:rPr lang="en-GB" dirty="0" err="1">
                <a:solidFill>
                  <a:srgbClr val="012750"/>
                </a:solidFill>
              </a:rPr>
              <a:t>gwahaniaethu</a:t>
            </a:r>
            <a:r>
              <a:rPr lang="en-GB" dirty="0">
                <a:solidFill>
                  <a:srgbClr val="012750"/>
                </a:solidFill>
              </a:rPr>
              <a:t>.</a:t>
            </a:r>
            <a:endParaRPr lang="en-GB" dirty="0">
              <a:solidFill>
                <a:srgbClr val="012750"/>
              </a:solidFill>
              <a:latin typeface="+mn-lt"/>
            </a:endParaRPr>
          </a:p>
          <a:p>
            <a:pPr algn="l"/>
            <a:endParaRPr lang="en-GB" dirty="0"/>
          </a:p>
        </p:txBody>
      </p:sp>
    </p:spTree>
    <p:extLst>
      <p:ext uri="{BB962C8B-B14F-4D97-AF65-F5344CB8AC3E}">
        <p14:creationId xmlns:p14="http://schemas.microsoft.com/office/powerpoint/2010/main" val="26747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D7AE-620F-760A-0913-7652FBBE1272}"/>
              </a:ext>
            </a:extLst>
          </p:cNvPr>
          <p:cNvSpPr>
            <a:spLocks noGrp="1"/>
          </p:cNvSpPr>
          <p:nvPr>
            <p:ph type="ctrTitle"/>
          </p:nvPr>
        </p:nvSpPr>
        <p:spPr>
          <a:xfrm>
            <a:off x="811213" y="1096878"/>
            <a:ext cx="10967422" cy="550132"/>
          </a:xfrm>
        </p:spPr>
        <p:txBody>
          <a:bodyPr>
            <a:normAutofit fontScale="90000"/>
          </a:bodyPr>
          <a:lstStyle/>
          <a:p>
            <a:r>
              <a:rPr lang="en-US" sz="3200" dirty="0">
                <a:solidFill>
                  <a:srgbClr val="E6007E"/>
                </a:solidFill>
              </a:rPr>
              <a:t>UK Portfolio</a:t>
            </a:r>
            <a:br>
              <a:rPr lang="en-US" sz="3200" dirty="0">
                <a:solidFill>
                  <a:srgbClr val="E6007E"/>
                </a:solidFill>
              </a:rPr>
            </a:br>
            <a:r>
              <a:rPr lang="en-US" sz="3200" dirty="0" err="1">
                <a:solidFill>
                  <a:srgbClr val="E6007E"/>
                </a:solidFill>
              </a:rPr>
              <a:t>Portffolio’r</a:t>
            </a:r>
            <a:r>
              <a:rPr lang="en-US" sz="3200" dirty="0">
                <a:solidFill>
                  <a:srgbClr val="E6007E"/>
                </a:solidFill>
              </a:rPr>
              <a:t> DU</a:t>
            </a:r>
            <a:br>
              <a:rPr lang="en-US" sz="3200" dirty="0">
                <a:solidFill>
                  <a:srgbClr val="E6007E"/>
                </a:solidFill>
              </a:rPr>
            </a:br>
            <a:br>
              <a:rPr lang="en-US" sz="3200" dirty="0">
                <a:solidFill>
                  <a:srgbClr val="E6007E"/>
                </a:solidFill>
              </a:rPr>
            </a:br>
            <a:r>
              <a:rPr lang="en-US" sz="3200" dirty="0">
                <a:solidFill>
                  <a:srgbClr val="E6007E"/>
                </a:solidFill>
              </a:rPr>
              <a:t> </a:t>
            </a:r>
          </a:p>
        </p:txBody>
      </p:sp>
      <p:sp>
        <p:nvSpPr>
          <p:cNvPr id="4" name="TextBox 3">
            <a:extLst>
              <a:ext uri="{FF2B5EF4-FFF2-40B4-BE49-F238E27FC236}">
                <a16:creationId xmlns:a16="http://schemas.microsoft.com/office/drawing/2014/main" id="{16DE534F-3179-EE2C-94E1-75E9E15BFC17}"/>
              </a:ext>
            </a:extLst>
          </p:cNvPr>
          <p:cNvSpPr txBox="1"/>
          <p:nvPr/>
        </p:nvSpPr>
        <p:spPr>
          <a:xfrm>
            <a:off x="910286" y="1880463"/>
            <a:ext cx="7137328" cy="4278094"/>
          </a:xfrm>
          <a:prstGeom prst="rect">
            <a:avLst/>
          </a:prstGeom>
          <a:noFill/>
        </p:spPr>
        <p:txBody>
          <a:bodyPr wrap="square" lIns="91440" tIns="45720" rIns="91440" bIns="45720" rtlCol="0" anchor="t">
            <a:spAutoFit/>
          </a:bodyPr>
          <a:lstStyle/>
          <a:p>
            <a:pPr fontAlgn="base"/>
            <a:r>
              <a:rPr lang="en-GB" sz="1600" b="0" i="0" dirty="0">
                <a:solidFill>
                  <a:srgbClr val="012750"/>
                </a:solidFill>
                <a:effectLst/>
                <a:latin typeface="Trebuchet MS"/>
              </a:rPr>
              <a:t>The UK </a:t>
            </a:r>
            <a:r>
              <a:rPr lang="en-GB" sz="1600" dirty="0">
                <a:solidFill>
                  <a:srgbClr val="012750"/>
                </a:solidFill>
                <a:latin typeface="Trebuchet MS"/>
              </a:rPr>
              <a:t>Portfolio supports the ambitions and </a:t>
            </a:r>
            <a:r>
              <a:rPr lang="en-GB" sz="1600" b="1" dirty="0">
                <a:solidFill>
                  <a:srgbClr val="012750"/>
                </a:solidFill>
                <a:latin typeface="Trebuchet MS"/>
              </a:rPr>
              <a:t>potential of communities</a:t>
            </a:r>
            <a:r>
              <a:rPr lang="en-GB" sz="1600" dirty="0">
                <a:solidFill>
                  <a:srgbClr val="012750"/>
                </a:solidFill>
                <a:latin typeface="Trebuchet MS"/>
              </a:rPr>
              <a:t> across the UK. </a:t>
            </a:r>
          </a:p>
          <a:p>
            <a:endParaRPr lang="en-GB" sz="1600" dirty="0">
              <a:solidFill>
                <a:srgbClr val="012750"/>
              </a:solidFill>
              <a:latin typeface="Trebuchet MS"/>
            </a:endParaRPr>
          </a:p>
          <a:p>
            <a:r>
              <a:rPr lang="en-GB" sz="1600" dirty="0">
                <a:solidFill>
                  <a:srgbClr val="012750"/>
                </a:solidFill>
                <a:latin typeface="Trebuchet MS"/>
              </a:rPr>
              <a:t>Our funding is intended to </a:t>
            </a:r>
            <a:r>
              <a:rPr lang="en-GB" sz="1600" b="1" dirty="0">
                <a:solidFill>
                  <a:srgbClr val="012750"/>
                </a:solidFill>
                <a:latin typeface="Trebuchet MS"/>
              </a:rPr>
              <a:t>complement</a:t>
            </a:r>
            <a:r>
              <a:rPr lang="en-GB" sz="1600" dirty="0">
                <a:solidFill>
                  <a:srgbClr val="012750"/>
                </a:solidFill>
                <a:latin typeface="Trebuchet MS"/>
              </a:rPr>
              <a:t> the work of other </a:t>
            </a:r>
            <a:r>
              <a:rPr lang="en-GB" sz="1600" b="1" dirty="0">
                <a:solidFill>
                  <a:srgbClr val="012750"/>
                </a:solidFill>
                <a:latin typeface="Trebuchet MS"/>
              </a:rPr>
              <a:t>country portfolios</a:t>
            </a:r>
            <a:r>
              <a:rPr lang="en-GB" sz="1600" dirty="0">
                <a:solidFill>
                  <a:srgbClr val="012750"/>
                </a:solidFill>
                <a:latin typeface="Trebuchet MS"/>
              </a:rPr>
              <a:t>. </a:t>
            </a:r>
          </a:p>
          <a:p>
            <a:endParaRPr lang="en-GB" sz="1600" dirty="0">
              <a:solidFill>
                <a:srgbClr val="012750"/>
              </a:solidFill>
              <a:latin typeface="Trebuchet MS"/>
            </a:endParaRPr>
          </a:p>
          <a:p>
            <a:r>
              <a:rPr lang="en-GB" sz="1600" dirty="0">
                <a:solidFill>
                  <a:srgbClr val="012750"/>
                </a:solidFill>
                <a:latin typeface="Trebuchet MS"/>
              </a:rPr>
              <a:t>We focus on</a:t>
            </a:r>
            <a:r>
              <a:rPr lang="en-GB" sz="1600" b="1" dirty="0">
                <a:solidFill>
                  <a:srgbClr val="012750"/>
                </a:solidFill>
                <a:latin typeface="Trebuchet MS"/>
              </a:rPr>
              <a:t> scaling</a:t>
            </a:r>
            <a:r>
              <a:rPr lang="en-GB" sz="1600" dirty="0">
                <a:solidFill>
                  <a:srgbClr val="012750"/>
                </a:solidFill>
                <a:latin typeface="Trebuchet MS"/>
              </a:rPr>
              <a:t> projects with a </a:t>
            </a:r>
            <a:r>
              <a:rPr lang="en-GB" sz="1600" b="1" dirty="0">
                <a:solidFill>
                  <a:srgbClr val="012750"/>
                </a:solidFill>
                <a:latin typeface="Trebuchet MS"/>
              </a:rPr>
              <a:t>UK-wide benefit</a:t>
            </a:r>
            <a:r>
              <a:rPr lang="en-GB" sz="1600" dirty="0">
                <a:solidFill>
                  <a:srgbClr val="012750"/>
                </a:solidFill>
                <a:latin typeface="Trebuchet MS"/>
              </a:rPr>
              <a:t>, through significant investments, which enable </a:t>
            </a:r>
            <a:r>
              <a:rPr lang="en-GB" sz="1600" b="1" dirty="0">
                <a:solidFill>
                  <a:srgbClr val="012750"/>
                </a:solidFill>
                <a:latin typeface="Trebuchet MS"/>
              </a:rPr>
              <a:t>systems-level change</a:t>
            </a:r>
            <a:r>
              <a:rPr lang="en-GB" sz="1600" dirty="0">
                <a:solidFill>
                  <a:srgbClr val="012750"/>
                </a:solidFill>
                <a:latin typeface="Trebuchet MS"/>
              </a:rPr>
              <a:t> for communities.</a:t>
            </a:r>
          </a:p>
          <a:p>
            <a:endParaRPr lang="en-GB" sz="1600" dirty="0">
              <a:solidFill>
                <a:srgbClr val="012750"/>
              </a:solidFill>
              <a:latin typeface="Trebuchet MS"/>
            </a:endParaRPr>
          </a:p>
          <a:p>
            <a:r>
              <a:rPr lang="en-GB" sz="1600" dirty="0">
                <a:solidFill>
                  <a:srgbClr val="012750"/>
                </a:solidFill>
                <a:latin typeface="Trebuchet MS"/>
              </a:rPr>
              <a:t>Mae </a:t>
            </a:r>
            <a:r>
              <a:rPr lang="en-GB" sz="1600" dirty="0" err="1">
                <a:solidFill>
                  <a:srgbClr val="012750"/>
                </a:solidFill>
                <a:latin typeface="Trebuchet MS"/>
              </a:rPr>
              <a:t>Portffolio’r</a:t>
            </a:r>
            <a:r>
              <a:rPr lang="en-GB" sz="1600" dirty="0">
                <a:solidFill>
                  <a:srgbClr val="012750"/>
                </a:solidFill>
                <a:latin typeface="Trebuchet MS"/>
              </a:rPr>
              <a:t> DU </a:t>
            </a:r>
            <a:r>
              <a:rPr lang="en-GB" sz="1600" dirty="0" err="1">
                <a:solidFill>
                  <a:srgbClr val="012750"/>
                </a:solidFill>
                <a:latin typeface="Trebuchet MS"/>
              </a:rPr>
              <a:t>yn</a:t>
            </a:r>
            <a:r>
              <a:rPr lang="en-GB" sz="1600" dirty="0">
                <a:solidFill>
                  <a:srgbClr val="012750"/>
                </a:solidFill>
                <a:latin typeface="Trebuchet MS"/>
              </a:rPr>
              <a:t> </a:t>
            </a:r>
            <a:r>
              <a:rPr lang="en-GB" sz="1600" dirty="0" err="1">
                <a:solidFill>
                  <a:srgbClr val="012750"/>
                </a:solidFill>
                <a:latin typeface="Trebuchet MS"/>
              </a:rPr>
              <a:t>cefnogi</a:t>
            </a:r>
            <a:r>
              <a:rPr lang="en-GB" sz="1600" dirty="0">
                <a:solidFill>
                  <a:srgbClr val="012750"/>
                </a:solidFill>
                <a:latin typeface="Trebuchet MS"/>
              </a:rPr>
              <a:t> </a:t>
            </a:r>
            <a:r>
              <a:rPr lang="en-GB" sz="1600" dirty="0" err="1">
                <a:solidFill>
                  <a:srgbClr val="012750"/>
                </a:solidFill>
                <a:latin typeface="Trebuchet MS"/>
              </a:rPr>
              <a:t>uchelgeisiau</a:t>
            </a:r>
            <a:r>
              <a:rPr lang="en-GB" sz="1600" dirty="0">
                <a:solidFill>
                  <a:srgbClr val="012750"/>
                </a:solidFill>
                <a:latin typeface="Trebuchet MS"/>
              </a:rPr>
              <a:t> a </a:t>
            </a:r>
            <a:r>
              <a:rPr lang="en-GB" sz="1600" b="1" dirty="0" err="1">
                <a:solidFill>
                  <a:srgbClr val="012750"/>
                </a:solidFill>
                <a:latin typeface="Trebuchet MS"/>
              </a:rPr>
              <a:t>photensial</a:t>
            </a:r>
            <a:r>
              <a:rPr lang="en-GB" sz="1600" b="1" dirty="0">
                <a:solidFill>
                  <a:srgbClr val="012750"/>
                </a:solidFill>
                <a:latin typeface="Trebuchet MS"/>
              </a:rPr>
              <a:t> </a:t>
            </a:r>
            <a:r>
              <a:rPr lang="en-GB" sz="1600" b="1" dirty="0" err="1">
                <a:solidFill>
                  <a:srgbClr val="012750"/>
                </a:solidFill>
                <a:latin typeface="Trebuchet MS"/>
              </a:rPr>
              <a:t>cymunedau</a:t>
            </a:r>
            <a:r>
              <a:rPr lang="en-GB" sz="1600" b="1" dirty="0">
                <a:solidFill>
                  <a:srgbClr val="012750"/>
                </a:solidFill>
                <a:latin typeface="Trebuchet MS"/>
              </a:rPr>
              <a:t> </a:t>
            </a:r>
            <a:r>
              <a:rPr lang="en-GB" sz="1600" dirty="0" err="1">
                <a:solidFill>
                  <a:srgbClr val="012750"/>
                </a:solidFill>
                <a:latin typeface="Trebuchet MS"/>
              </a:rPr>
              <a:t>ledled</a:t>
            </a:r>
            <a:r>
              <a:rPr lang="en-GB" sz="1600" dirty="0">
                <a:solidFill>
                  <a:srgbClr val="012750"/>
                </a:solidFill>
                <a:latin typeface="Trebuchet MS"/>
              </a:rPr>
              <a:t> y DU. </a:t>
            </a:r>
            <a:endParaRPr lang="en-GB" sz="1600" b="0" i="0" dirty="0">
              <a:solidFill>
                <a:srgbClr val="012750"/>
              </a:solidFill>
              <a:effectLst/>
            </a:endParaRPr>
          </a:p>
          <a:p>
            <a:endParaRPr lang="en-GB" sz="1600" dirty="0"/>
          </a:p>
          <a:p>
            <a:r>
              <a:rPr lang="en-GB" sz="1600" dirty="0" err="1">
                <a:solidFill>
                  <a:srgbClr val="012750"/>
                </a:solidFill>
                <a:latin typeface="Trebuchet MS"/>
              </a:rPr>
              <a:t>Bwriad</a:t>
            </a:r>
            <a:r>
              <a:rPr lang="en-GB" sz="1600" dirty="0">
                <a:solidFill>
                  <a:srgbClr val="012750"/>
                </a:solidFill>
                <a:latin typeface="Trebuchet MS"/>
              </a:rPr>
              <a:t> </a:t>
            </a:r>
            <a:r>
              <a:rPr lang="en-GB" sz="1600" dirty="0" err="1">
                <a:solidFill>
                  <a:srgbClr val="012750"/>
                </a:solidFill>
                <a:latin typeface="Trebuchet MS"/>
              </a:rPr>
              <a:t>ein</a:t>
            </a:r>
            <a:r>
              <a:rPr lang="en-GB" sz="1600" dirty="0">
                <a:solidFill>
                  <a:srgbClr val="012750"/>
                </a:solidFill>
                <a:latin typeface="Trebuchet MS"/>
              </a:rPr>
              <a:t> </a:t>
            </a:r>
            <a:r>
              <a:rPr lang="en-GB" sz="1600" dirty="0" err="1">
                <a:solidFill>
                  <a:srgbClr val="012750"/>
                </a:solidFill>
                <a:latin typeface="Trebuchet MS"/>
              </a:rPr>
              <a:t>grantiau</a:t>
            </a:r>
            <a:r>
              <a:rPr lang="en-GB" sz="1600" dirty="0">
                <a:solidFill>
                  <a:srgbClr val="012750"/>
                </a:solidFill>
                <a:latin typeface="Trebuchet MS"/>
              </a:rPr>
              <a:t> </a:t>
            </a:r>
            <a:r>
              <a:rPr lang="en-GB" sz="1600" dirty="0" err="1">
                <a:solidFill>
                  <a:srgbClr val="012750"/>
                </a:solidFill>
                <a:latin typeface="Trebuchet MS"/>
              </a:rPr>
              <a:t>yw</a:t>
            </a:r>
            <a:r>
              <a:rPr lang="en-GB" sz="1600" dirty="0">
                <a:solidFill>
                  <a:srgbClr val="012750"/>
                </a:solidFill>
                <a:latin typeface="Trebuchet MS"/>
              </a:rPr>
              <a:t> </a:t>
            </a:r>
            <a:r>
              <a:rPr lang="en-GB" sz="1600" b="1" dirty="0" err="1">
                <a:solidFill>
                  <a:srgbClr val="012750"/>
                </a:solidFill>
                <a:latin typeface="Trebuchet MS"/>
              </a:rPr>
              <a:t>ategu</a:t>
            </a:r>
            <a:r>
              <a:rPr lang="en-GB" sz="1600" dirty="0">
                <a:solidFill>
                  <a:srgbClr val="012750"/>
                </a:solidFill>
                <a:latin typeface="Trebuchet MS"/>
              </a:rPr>
              <a:t> </a:t>
            </a:r>
            <a:r>
              <a:rPr lang="en-GB" sz="1600" dirty="0" err="1">
                <a:solidFill>
                  <a:srgbClr val="012750"/>
                </a:solidFill>
                <a:latin typeface="Trebuchet MS"/>
              </a:rPr>
              <a:t>gwaith</a:t>
            </a:r>
            <a:r>
              <a:rPr lang="en-GB" sz="1600" dirty="0">
                <a:solidFill>
                  <a:srgbClr val="012750"/>
                </a:solidFill>
                <a:latin typeface="Trebuchet MS"/>
              </a:rPr>
              <a:t> </a:t>
            </a:r>
            <a:r>
              <a:rPr lang="en-GB" sz="1600" b="1" dirty="0" err="1">
                <a:solidFill>
                  <a:srgbClr val="012750"/>
                </a:solidFill>
                <a:latin typeface="Trebuchet MS"/>
              </a:rPr>
              <a:t>portffolio</a:t>
            </a:r>
            <a:r>
              <a:rPr lang="en-GB" sz="1600" b="1" dirty="0">
                <a:solidFill>
                  <a:srgbClr val="012750"/>
                </a:solidFill>
                <a:latin typeface="Trebuchet MS"/>
              </a:rPr>
              <a:t> </a:t>
            </a:r>
            <a:r>
              <a:rPr lang="en-GB" sz="1600" b="1" dirty="0" err="1">
                <a:solidFill>
                  <a:srgbClr val="012750"/>
                </a:solidFill>
                <a:latin typeface="Trebuchet MS"/>
              </a:rPr>
              <a:t>gwledydd</a:t>
            </a:r>
            <a:r>
              <a:rPr lang="en-GB" sz="1600" b="1" dirty="0">
                <a:solidFill>
                  <a:srgbClr val="012750"/>
                </a:solidFill>
                <a:latin typeface="Trebuchet MS"/>
              </a:rPr>
              <a:t> </a:t>
            </a:r>
            <a:r>
              <a:rPr lang="en-GB" sz="1600" b="1" dirty="0" err="1">
                <a:solidFill>
                  <a:srgbClr val="012750"/>
                </a:solidFill>
                <a:latin typeface="Trebuchet MS"/>
              </a:rPr>
              <a:t>eraill</a:t>
            </a:r>
            <a:r>
              <a:rPr lang="en-GB" sz="1600" b="1" dirty="0">
                <a:solidFill>
                  <a:srgbClr val="012750"/>
                </a:solidFill>
                <a:latin typeface="Trebuchet MS"/>
              </a:rPr>
              <a:t>.</a:t>
            </a:r>
          </a:p>
          <a:p>
            <a:endParaRPr lang="en-GB" sz="1600" b="1" dirty="0">
              <a:solidFill>
                <a:srgbClr val="012750"/>
              </a:solidFill>
              <a:latin typeface="Trebuchet MS"/>
            </a:endParaRPr>
          </a:p>
          <a:p>
            <a:r>
              <a:rPr lang="en-GB" sz="1600" dirty="0" err="1">
                <a:solidFill>
                  <a:srgbClr val="012750"/>
                </a:solidFill>
                <a:latin typeface="Trebuchet MS"/>
              </a:rPr>
              <a:t>Rydym</a:t>
            </a:r>
            <a:r>
              <a:rPr lang="en-GB" sz="1600" dirty="0">
                <a:solidFill>
                  <a:srgbClr val="012750"/>
                </a:solidFill>
                <a:latin typeface="Trebuchet MS"/>
              </a:rPr>
              <a:t> </a:t>
            </a:r>
            <a:r>
              <a:rPr lang="en-GB" sz="1600" dirty="0" err="1">
                <a:solidFill>
                  <a:srgbClr val="012750"/>
                </a:solidFill>
                <a:latin typeface="Trebuchet MS"/>
              </a:rPr>
              <a:t>yn</a:t>
            </a:r>
            <a:r>
              <a:rPr lang="en-GB" sz="1600" dirty="0">
                <a:solidFill>
                  <a:srgbClr val="012750"/>
                </a:solidFill>
                <a:latin typeface="Trebuchet MS"/>
              </a:rPr>
              <a:t> </a:t>
            </a:r>
            <a:r>
              <a:rPr lang="en-GB" sz="1600" dirty="0" err="1">
                <a:solidFill>
                  <a:srgbClr val="012750"/>
                </a:solidFill>
                <a:latin typeface="Trebuchet MS"/>
              </a:rPr>
              <a:t>canolbwyntio</a:t>
            </a:r>
            <a:r>
              <a:rPr lang="en-GB" sz="1600" dirty="0">
                <a:solidFill>
                  <a:srgbClr val="012750"/>
                </a:solidFill>
                <a:latin typeface="Trebuchet MS"/>
              </a:rPr>
              <a:t> </a:t>
            </a:r>
            <a:r>
              <a:rPr lang="en-GB" sz="1600" dirty="0" err="1">
                <a:solidFill>
                  <a:srgbClr val="012750"/>
                </a:solidFill>
                <a:latin typeface="Trebuchet MS"/>
              </a:rPr>
              <a:t>ar</a:t>
            </a:r>
            <a:r>
              <a:rPr lang="en-GB" sz="1600" dirty="0">
                <a:solidFill>
                  <a:srgbClr val="012750"/>
                </a:solidFill>
                <a:latin typeface="Trebuchet MS"/>
              </a:rPr>
              <a:t> </a:t>
            </a:r>
            <a:r>
              <a:rPr lang="en-GB" sz="1600" b="1" dirty="0" err="1">
                <a:solidFill>
                  <a:srgbClr val="012750"/>
                </a:solidFill>
                <a:latin typeface="Trebuchet MS"/>
              </a:rPr>
              <a:t>ehangu</a:t>
            </a:r>
            <a:r>
              <a:rPr lang="en-GB" sz="1600" dirty="0">
                <a:solidFill>
                  <a:srgbClr val="012750"/>
                </a:solidFill>
                <a:latin typeface="Trebuchet MS"/>
              </a:rPr>
              <a:t> </a:t>
            </a:r>
            <a:r>
              <a:rPr lang="en-GB" sz="1600" dirty="0" err="1">
                <a:solidFill>
                  <a:srgbClr val="012750"/>
                </a:solidFill>
                <a:latin typeface="Trebuchet MS"/>
              </a:rPr>
              <a:t>prosiectau</a:t>
            </a:r>
            <a:r>
              <a:rPr lang="en-GB" sz="1600" dirty="0">
                <a:solidFill>
                  <a:srgbClr val="012750"/>
                </a:solidFill>
                <a:latin typeface="Trebuchet MS"/>
              </a:rPr>
              <a:t> </a:t>
            </a:r>
            <a:r>
              <a:rPr lang="en-GB" sz="1600" dirty="0" err="1">
                <a:solidFill>
                  <a:srgbClr val="012750"/>
                </a:solidFill>
                <a:latin typeface="Trebuchet MS"/>
              </a:rPr>
              <a:t>gyda</a:t>
            </a:r>
            <a:r>
              <a:rPr lang="en-GB" sz="1600" dirty="0">
                <a:solidFill>
                  <a:srgbClr val="012750"/>
                </a:solidFill>
                <a:latin typeface="Trebuchet MS"/>
              </a:rPr>
              <a:t> </a:t>
            </a:r>
            <a:r>
              <a:rPr lang="en-GB" sz="1600" b="1" dirty="0" err="1">
                <a:solidFill>
                  <a:srgbClr val="012750"/>
                </a:solidFill>
                <a:latin typeface="Trebuchet MS"/>
              </a:rPr>
              <a:t>mantais</a:t>
            </a:r>
            <a:r>
              <a:rPr lang="en-GB" sz="1600" b="1" dirty="0">
                <a:solidFill>
                  <a:srgbClr val="012750"/>
                </a:solidFill>
                <a:latin typeface="Trebuchet MS"/>
              </a:rPr>
              <a:t> DU-</a:t>
            </a:r>
            <a:r>
              <a:rPr lang="en-GB" sz="1600" b="1" dirty="0" err="1">
                <a:solidFill>
                  <a:srgbClr val="012750"/>
                </a:solidFill>
                <a:latin typeface="Trebuchet MS"/>
              </a:rPr>
              <a:t>gyfan</a:t>
            </a:r>
            <a:r>
              <a:rPr lang="en-GB" sz="1600" dirty="0">
                <a:solidFill>
                  <a:srgbClr val="012750"/>
                </a:solidFill>
                <a:latin typeface="Trebuchet MS"/>
              </a:rPr>
              <a:t>, </a:t>
            </a:r>
            <a:r>
              <a:rPr lang="en-GB" sz="1600" dirty="0" err="1">
                <a:solidFill>
                  <a:srgbClr val="012750"/>
                </a:solidFill>
                <a:latin typeface="Trebuchet MS"/>
              </a:rPr>
              <a:t>drwy</a:t>
            </a:r>
            <a:r>
              <a:rPr lang="en-GB" sz="1600" dirty="0">
                <a:solidFill>
                  <a:srgbClr val="012750"/>
                </a:solidFill>
                <a:latin typeface="Trebuchet MS"/>
              </a:rPr>
              <a:t> </a:t>
            </a:r>
            <a:r>
              <a:rPr lang="en-GB" sz="1600" dirty="0" err="1">
                <a:solidFill>
                  <a:srgbClr val="012750"/>
                </a:solidFill>
                <a:latin typeface="Trebuchet MS"/>
              </a:rPr>
              <a:t>fuddsoddiadau</a:t>
            </a:r>
            <a:r>
              <a:rPr lang="en-GB" sz="1600" dirty="0">
                <a:solidFill>
                  <a:srgbClr val="012750"/>
                </a:solidFill>
                <a:latin typeface="Trebuchet MS"/>
              </a:rPr>
              <a:t> </a:t>
            </a:r>
            <a:r>
              <a:rPr lang="en-GB" sz="1600" dirty="0" err="1">
                <a:solidFill>
                  <a:srgbClr val="012750"/>
                </a:solidFill>
                <a:latin typeface="Trebuchet MS"/>
              </a:rPr>
              <a:t>arwyddocaol</a:t>
            </a:r>
            <a:r>
              <a:rPr lang="en-GB" sz="1600" dirty="0">
                <a:solidFill>
                  <a:srgbClr val="012750"/>
                </a:solidFill>
                <a:latin typeface="Trebuchet MS"/>
              </a:rPr>
              <a:t>, </a:t>
            </a:r>
            <a:r>
              <a:rPr lang="en-GB" sz="1600" dirty="0" err="1">
                <a:solidFill>
                  <a:srgbClr val="012750"/>
                </a:solidFill>
                <a:latin typeface="Trebuchet MS"/>
              </a:rPr>
              <a:t>sy’n</a:t>
            </a:r>
            <a:r>
              <a:rPr lang="en-GB" sz="1600" dirty="0">
                <a:solidFill>
                  <a:srgbClr val="012750"/>
                </a:solidFill>
                <a:latin typeface="Trebuchet MS"/>
              </a:rPr>
              <a:t> </a:t>
            </a:r>
            <a:r>
              <a:rPr lang="en-GB" sz="1600" dirty="0" err="1">
                <a:solidFill>
                  <a:srgbClr val="012750"/>
                </a:solidFill>
                <a:latin typeface="Trebuchet MS"/>
              </a:rPr>
              <a:t>galluogi</a:t>
            </a:r>
            <a:r>
              <a:rPr lang="en-GB" sz="1600" dirty="0">
                <a:solidFill>
                  <a:srgbClr val="012750"/>
                </a:solidFill>
                <a:latin typeface="Trebuchet MS"/>
              </a:rPr>
              <a:t> </a:t>
            </a:r>
            <a:r>
              <a:rPr lang="en-GB" sz="1600" b="1" dirty="0" err="1">
                <a:solidFill>
                  <a:srgbClr val="012750"/>
                </a:solidFill>
                <a:latin typeface="Trebuchet MS"/>
              </a:rPr>
              <a:t>newid</a:t>
            </a:r>
            <a:r>
              <a:rPr lang="en-GB" sz="1600" b="1" dirty="0">
                <a:solidFill>
                  <a:srgbClr val="012750"/>
                </a:solidFill>
                <a:latin typeface="Trebuchet MS"/>
              </a:rPr>
              <a:t> </a:t>
            </a:r>
            <a:r>
              <a:rPr lang="en-GB" sz="1600" b="1" dirty="0" err="1">
                <a:solidFill>
                  <a:srgbClr val="012750"/>
                </a:solidFill>
                <a:latin typeface="Trebuchet MS"/>
              </a:rPr>
              <a:t>ar</a:t>
            </a:r>
            <a:r>
              <a:rPr lang="en-GB" sz="1600" b="1" dirty="0">
                <a:solidFill>
                  <a:srgbClr val="012750"/>
                </a:solidFill>
                <a:latin typeface="Trebuchet MS"/>
              </a:rPr>
              <a:t> </a:t>
            </a:r>
            <a:r>
              <a:rPr lang="en-GB" sz="1600" b="1" dirty="0" err="1">
                <a:solidFill>
                  <a:srgbClr val="012750"/>
                </a:solidFill>
                <a:latin typeface="Trebuchet MS"/>
              </a:rPr>
              <a:t>lefel</a:t>
            </a:r>
            <a:r>
              <a:rPr lang="en-GB" sz="1600" b="1" dirty="0">
                <a:solidFill>
                  <a:srgbClr val="012750"/>
                </a:solidFill>
                <a:latin typeface="Trebuchet MS"/>
              </a:rPr>
              <a:t> </a:t>
            </a:r>
            <a:r>
              <a:rPr lang="en-GB" sz="1600" b="1" dirty="0" err="1">
                <a:solidFill>
                  <a:srgbClr val="012750"/>
                </a:solidFill>
                <a:latin typeface="Trebuchet MS"/>
              </a:rPr>
              <a:t>systemau</a:t>
            </a:r>
            <a:r>
              <a:rPr lang="en-GB" sz="1600" b="1" dirty="0">
                <a:solidFill>
                  <a:srgbClr val="012750"/>
                </a:solidFill>
                <a:latin typeface="Trebuchet MS"/>
              </a:rPr>
              <a:t> </a:t>
            </a:r>
            <a:r>
              <a:rPr lang="en-GB" sz="1600" dirty="0" err="1">
                <a:solidFill>
                  <a:srgbClr val="012750"/>
                </a:solidFill>
                <a:latin typeface="Trebuchet MS"/>
              </a:rPr>
              <a:t>i</a:t>
            </a:r>
            <a:r>
              <a:rPr lang="en-GB" sz="1600" dirty="0">
                <a:solidFill>
                  <a:srgbClr val="012750"/>
                </a:solidFill>
                <a:latin typeface="Trebuchet MS"/>
              </a:rPr>
              <a:t> </a:t>
            </a:r>
            <a:r>
              <a:rPr lang="en-GB" sz="1600" dirty="0" err="1">
                <a:solidFill>
                  <a:srgbClr val="012750"/>
                </a:solidFill>
                <a:latin typeface="Trebuchet MS"/>
              </a:rPr>
              <a:t>gymunedau</a:t>
            </a:r>
            <a:r>
              <a:rPr lang="en-GB" sz="1600" dirty="0">
                <a:solidFill>
                  <a:srgbClr val="012750"/>
                </a:solidFill>
                <a:latin typeface="Trebuchet MS"/>
              </a:rPr>
              <a:t>.</a:t>
            </a:r>
          </a:p>
        </p:txBody>
      </p:sp>
      <p:pic>
        <p:nvPicPr>
          <p:cNvPr id="1026" name="Picture 2" descr="Stylised map showing the UK">
            <a:extLst>
              <a:ext uri="{FF2B5EF4-FFF2-40B4-BE49-F238E27FC236}">
                <a16:creationId xmlns:a16="http://schemas.microsoft.com/office/drawing/2014/main" id="{E439ED76-75A7-7BEC-9861-FCC07014D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3051" y="2145168"/>
            <a:ext cx="2565968" cy="2567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30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D7AE-620F-760A-0913-7652FBBE1272}"/>
              </a:ext>
            </a:extLst>
          </p:cNvPr>
          <p:cNvSpPr>
            <a:spLocks noGrp="1"/>
          </p:cNvSpPr>
          <p:nvPr>
            <p:ph type="ctrTitle"/>
          </p:nvPr>
        </p:nvSpPr>
        <p:spPr>
          <a:xfrm>
            <a:off x="785813" y="1341356"/>
            <a:ext cx="10967422" cy="550132"/>
          </a:xfrm>
        </p:spPr>
        <p:txBody>
          <a:bodyPr>
            <a:normAutofit/>
          </a:bodyPr>
          <a:lstStyle/>
          <a:p>
            <a:r>
              <a:rPr lang="en-US" sz="3200">
                <a:solidFill>
                  <a:srgbClr val="E6007E"/>
                </a:solidFill>
              </a:rPr>
              <a:t>Climate Action Fund </a:t>
            </a:r>
          </a:p>
        </p:txBody>
      </p:sp>
      <p:sp>
        <p:nvSpPr>
          <p:cNvPr id="4" name="TextBox 3">
            <a:extLst>
              <a:ext uri="{FF2B5EF4-FFF2-40B4-BE49-F238E27FC236}">
                <a16:creationId xmlns:a16="http://schemas.microsoft.com/office/drawing/2014/main" id="{16DE534F-3179-EE2C-94E1-75E9E15BFC17}"/>
              </a:ext>
            </a:extLst>
          </p:cNvPr>
          <p:cNvSpPr txBox="1"/>
          <p:nvPr/>
        </p:nvSpPr>
        <p:spPr>
          <a:xfrm>
            <a:off x="841911" y="2234317"/>
            <a:ext cx="9070634" cy="3677930"/>
          </a:xfrm>
          <a:prstGeom prst="rect">
            <a:avLst/>
          </a:prstGeom>
          <a:noFill/>
        </p:spPr>
        <p:txBody>
          <a:bodyPr wrap="square" lIns="91440" tIns="45720" rIns="91440" bIns="45720" rtlCol="0" anchor="t">
            <a:spAutoFit/>
          </a:bodyPr>
          <a:lstStyle/>
          <a:p>
            <a:pPr marL="0" lvl="1" fontAlgn="base">
              <a:lnSpc>
                <a:spcPts val="1350"/>
              </a:lnSpc>
              <a:spcBef>
                <a:spcPct val="0"/>
              </a:spcBef>
              <a:spcAft>
                <a:spcPct val="0"/>
              </a:spcAft>
            </a:pPr>
            <a:r>
              <a:rPr lang="en-GB" b="1" dirty="0">
                <a:solidFill>
                  <a:srgbClr val="012750"/>
                </a:solidFill>
                <a:latin typeface="Trebuchet MS"/>
                <a:ea typeface="ＭＳ Ｐゴシック"/>
              </a:rPr>
              <a:t>A 10-year £100 million fund that aims to:</a:t>
            </a:r>
          </a:p>
          <a:p>
            <a:pPr marL="0" lvl="1" fontAlgn="base">
              <a:lnSpc>
                <a:spcPts val="1350"/>
              </a:lnSpc>
              <a:spcBef>
                <a:spcPct val="0"/>
              </a:spcBef>
              <a:spcAft>
                <a:spcPct val="0"/>
              </a:spcAft>
            </a:pPr>
            <a:endParaRPr lang="en-GB" u="sng" dirty="0">
              <a:solidFill>
                <a:srgbClr val="012750"/>
              </a:solidFill>
              <a:latin typeface="Trebuchet MS"/>
              <a:ea typeface="ＭＳ Ｐゴシック"/>
            </a:endParaRPr>
          </a:p>
          <a:p>
            <a:pPr marL="342900" lvl="1" indent="-342900" fontAlgn="base">
              <a:lnSpc>
                <a:spcPts val="1350"/>
              </a:lnSpc>
              <a:spcBef>
                <a:spcPct val="0"/>
              </a:spcBef>
              <a:spcAft>
                <a:spcPct val="0"/>
              </a:spcAft>
              <a:buFont typeface="Arial" panose="020B0604020202020204" pitchFamily="34" charset="0"/>
              <a:buChar char="•"/>
            </a:pPr>
            <a:endParaRPr lang="en-GB" u="sng" dirty="0">
              <a:solidFill>
                <a:srgbClr val="012750"/>
              </a:solidFill>
              <a:latin typeface="Trebuchet MS"/>
              <a:ea typeface="ＭＳ Ｐゴシック"/>
            </a:endParaRPr>
          </a:p>
          <a:p>
            <a:pPr marL="342900" indent="-342900">
              <a:buClr>
                <a:schemeClr val="accent3"/>
              </a:buClr>
              <a:buFont typeface="Arial" panose="020B0604020202020204" pitchFamily="34" charset="0"/>
              <a:buChar char="•"/>
            </a:pPr>
            <a:r>
              <a:rPr lang="en-GB" dirty="0">
                <a:solidFill>
                  <a:srgbClr val="012750"/>
                </a:solidFill>
                <a:latin typeface="Trebuchet MS"/>
              </a:rPr>
              <a:t>e</a:t>
            </a:r>
            <a:r>
              <a:rPr lang="en-GB" sz="1800" b="0" i="0" u="none" strike="noStrike" dirty="0">
                <a:solidFill>
                  <a:srgbClr val="012750"/>
                </a:solidFill>
                <a:effectLst/>
                <a:latin typeface="Trebuchet MS"/>
              </a:rPr>
              <a:t>mpower and inspire more people across the UK to </a:t>
            </a:r>
            <a:r>
              <a:rPr lang="en-GB" sz="1800" b="1" i="0" u="none" strike="noStrike" dirty="0">
                <a:solidFill>
                  <a:srgbClr val="012750"/>
                </a:solidFill>
                <a:effectLst/>
                <a:latin typeface="Trebuchet MS"/>
              </a:rPr>
              <a:t>take climate action</a:t>
            </a:r>
            <a:r>
              <a:rPr lang="en-GB" b="1" dirty="0">
                <a:solidFill>
                  <a:srgbClr val="012750"/>
                </a:solidFill>
                <a:latin typeface="Trebuchet MS"/>
              </a:rPr>
              <a:t>.</a:t>
            </a:r>
            <a:endParaRPr lang="en-GB" sz="1800" b="1" i="0" u="none" strike="noStrike" dirty="0">
              <a:solidFill>
                <a:srgbClr val="012750"/>
              </a:solidFill>
              <a:effectLst/>
              <a:latin typeface="Trebuchet MS" panose="020B0603020202020204" pitchFamily="34" charset="0"/>
            </a:endParaRPr>
          </a:p>
          <a:p>
            <a:pPr marL="342900" indent="-342900">
              <a:buClr>
                <a:schemeClr val="accent3"/>
              </a:buClr>
              <a:buFont typeface="Arial" panose="020B0604020202020204" pitchFamily="34" charset="0"/>
              <a:buChar char="•"/>
            </a:pPr>
            <a:endParaRPr lang="en-GB" dirty="0">
              <a:solidFill>
                <a:srgbClr val="012750"/>
              </a:solidFill>
              <a:latin typeface="Trebuchet MS"/>
            </a:endParaRPr>
          </a:p>
          <a:p>
            <a:pPr marL="342900" indent="-342900">
              <a:buClr>
                <a:schemeClr val="accent3"/>
              </a:buClr>
              <a:buFont typeface="Arial" panose="020B0604020202020204" pitchFamily="34" charset="0"/>
              <a:buChar char="•"/>
            </a:pPr>
            <a:r>
              <a:rPr lang="en-GB" dirty="0">
                <a:solidFill>
                  <a:srgbClr val="012750"/>
                </a:solidFill>
                <a:latin typeface="Trebuchet MS"/>
              </a:rPr>
              <a:t>enable communities to work together, share their learning and be active participants in a </a:t>
            </a:r>
            <a:r>
              <a:rPr lang="en-GB" b="1" dirty="0">
                <a:solidFill>
                  <a:srgbClr val="012750"/>
                </a:solidFill>
                <a:latin typeface="Trebuchet MS"/>
              </a:rPr>
              <a:t>broader movement of change.</a:t>
            </a:r>
            <a:endParaRPr lang="en-GB" dirty="0">
              <a:solidFill>
                <a:srgbClr val="012750"/>
              </a:solidFill>
              <a:latin typeface="Trebuchet MS"/>
            </a:endParaRPr>
          </a:p>
          <a:p>
            <a:pPr marL="342900" indent="-342900">
              <a:buClr>
                <a:schemeClr val="accent3"/>
              </a:buClr>
              <a:buFont typeface="Arial" panose="020B0604020202020204" pitchFamily="34" charset="0"/>
              <a:buChar char="•"/>
            </a:pPr>
            <a:endParaRPr lang="en-GB" dirty="0">
              <a:solidFill>
                <a:srgbClr val="012750"/>
              </a:solidFill>
              <a:latin typeface="Trebuchet MS"/>
            </a:endParaRPr>
          </a:p>
          <a:p>
            <a:pPr marL="342900" indent="-342900">
              <a:buClr>
                <a:schemeClr val="accent3"/>
              </a:buClr>
              <a:buFont typeface="Arial" panose="020B0604020202020204" pitchFamily="34" charset="0"/>
              <a:buChar char="•"/>
            </a:pPr>
            <a:r>
              <a:rPr lang="en-GB" dirty="0">
                <a:solidFill>
                  <a:srgbClr val="012750"/>
                </a:solidFill>
                <a:latin typeface="Trebuchet MS"/>
              </a:rPr>
              <a:t>create more evidence and space for supportive policymaking at local and national level, leading to a more </a:t>
            </a:r>
            <a:r>
              <a:rPr lang="en-GB" b="1" dirty="0">
                <a:solidFill>
                  <a:srgbClr val="012750"/>
                </a:solidFill>
                <a:latin typeface="Trebuchet MS"/>
              </a:rPr>
              <a:t>resilient and equitable future</a:t>
            </a:r>
            <a:r>
              <a:rPr lang="en-GB" dirty="0">
                <a:solidFill>
                  <a:srgbClr val="012750"/>
                </a:solidFill>
                <a:latin typeface="Trebuchet MS"/>
              </a:rPr>
              <a:t>.</a:t>
            </a:r>
          </a:p>
          <a:p>
            <a:pPr marL="342900" indent="-342900">
              <a:buClr>
                <a:schemeClr val="accent3"/>
              </a:buClr>
              <a:buFont typeface="Arial" panose="020B0604020202020204" pitchFamily="34" charset="0"/>
              <a:buChar char="•"/>
            </a:pPr>
            <a:endParaRPr lang="en-GB" dirty="0">
              <a:solidFill>
                <a:srgbClr val="012750"/>
              </a:solidFill>
              <a:latin typeface="Trebuchet MS"/>
            </a:endParaRPr>
          </a:p>
          <a:p>
            <a:pPr>
              <a:buClr>
                <a:schemeClr val="accent3"/>
              </a:buClr>
            </a:pPr>
            <a:r>
              <a:rPr lang="en-GB" dirty="0">
                <a:solidFill>
                  <a:srgbClr val="012750"/>
                </a:solidFill>
                <a:latin typeface="Trebuchet MS"/>
              </a:rPr>
              <a:t>This is the fifth funding strand for the Climate Action Fund since its inception in 2019. </a:t>
            </a:r>
          </a:p>
          <a:p>
            <a:endParaRPr lang="en-GB" dirty="0"/>
          </a:p>
        </p:txBody>
      </p:sp>
    </p:spTree>
    <p:extLst>
      <p:ext uri="{BB962C8B-B14F-4D97-AF65-F5344CB8AC3E}">
        <p14:creationId xmlns:p14="http://schemas.microsoft.com/office/powerpoint/2010/main" val="3052525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D7AE-620F-760A-0913-7652FBBE1272}"/>
              </a:ext>
            </a:extLst>
          </p:cNvPr>
          <p:cNvSpPr>
            <a:spLocks noGrp="1"/>
          </p:cNvSpPr>
          <p:nvPr>
            <p:ph type="ctrTitle"/>
          </p:nvPr>
        </p:nvSpPr>
        <p:spPr>
          <a:xfrm>
            <a:off x="785813" y="1341356"/>
            <a:ext cx="10967422" cy="550132"/>
          </a:xfrm>
        </p:spPr>
        <p:txBody>
          <a:bodyPr>
            <a:normAutofit/>
          </a:bodyPr>
          <a:lstStyle/>
          <a:p>
            <a:r>
              <a:rPr lang="en-US" sz="3200" dirty="0">
                <a:solidFill>
                  <a:srgbClr val="E6007E"/>
                </a:solidFill>
              </a:rPr>
              <a:t>Cronfa </a:t>
            </a:r>
            <a:r>
              <a:rPr lang="en-US" sz="3200" dirty="0" err="1">
                <a:solidFill>
                  <a:srgbClr val="E6007E"/>
                </a:solidFill>
              </a:rPr>
              <a:t>Gweithredu</a:t>
            </a:r>
            <a:r>
              <a:rPr lang="en-US" sz="3200" dirty="0">
                <a:solidFill>
                  <a:srgbClr val="E6007E"/>
                </a:solidFill>
              </a:rPr>
              <a:t> </a:t>
            </a:r>
            <a:r>
              <a:rPr lang="en-US" sz="3200" dirty="0" err="1">
                <a:solidFill>
                  <a:srgbClr val="E6007E"/>
                </a:solidFill>
              </a:rPr>
              <a:t>Hinsawdd</a:t>
            </a:r>
            <a:endParaRPr lang="en-US" sz="3200" dirty="0">
              <a:solidFill>
                <a:srgbClr val="E6007E"/>
              </a:solidFill>
            </a:endParaRPr>
          </a:p>
        </p:txBody>
      </p:sp>
      <p:sp>
        <p:nvSpPr>
          <p:cNvPr id="4" name="TextBox 3">
            <a:extLst>
              <a:ext uri="{FF2B5EF4-FFF2-40B4-BE49-F238E27FC236}">
                <a16:creationId xmlns:a16="http://schemas.microsoft.com/office/drawing/2014/main" id="{16DE534F-3179-EE2C-94E1-75E9E15BFC17}"/>
              </a:ext>
            </a:extLst>
          </p:cNvPr>
          <p:cNvSpPr txBox="1"/>
          <p:nvPr/>
        </p:nvSpPr>
        <p:spPr>
          <a:xfrm>
            <a:off x="841911" y="2234317"/>
            <a:ext cx="9070634" cy="3221395"/>
          </a:xfrm>
          <a:prstGeom prst="rect">
            <a:avLst/>
          </a:prstGeom>
          <a:noFill/>
        </p:spPr>
        <p:txBody>
          <a:bodyPr wrap="square" lIns="91440" tIns="45720" rIns="91440" bIns="45720" rtlCol="0" anchor="t">
            <a:spAutoFit/>
          </a:bodyPr>
          <a:lstStyle/>
          <a:p>
            <a:pPr marL="0" lvl="1" fontAlgn="base">
              <a:lnSpc>
                <a:spcPts val="1350"/>
              </a:lnSpc>
              <a:spcBef>
                <a:spcPct val="0"/>
              </a:spcBef>
              <a:spcAft>
                <a:spcPct val="0"/>
              </a:spcAft>
            </a:pPr>
            <a:r>
              <a:rPr lang="en-GB" b="1" dirty="0">
                <a:solidFill>
                  <a:srgbClr val="012750"/>
                </a:solidFill>
                <a:latin typeface="Trebuchet MS"/>
                <a:ea typeface="ＭＳ Ｐゴシック"/>
              </a:rPr>
              <a:t>Cronfa £100 </a:t>
            </a:r>
            <a:r>
              <a:rPr lang="en-GB" b="1" dirty="0" err="1">
                <a:solidFill>
                  <a:srgbClr val="012750"/>
                </a:solidFill>
                <a:latin typeface="Trebuchet MS"/>
                <a:ea typeface="ＭＳ Ｐゴシック"/>
              </a:rPr>
              <a:t>miliwn</a:t>
            </a:r>
            <a:r>
              <a:rPr lang="en-GB" b="1" dirty="0">
                <a:solidFill>
                  <a:srgbClr val="012750"/>
                </a:solidFill>
                <a:latin typeface="Trebuchet MS"/>
                <a:ea typeface="ＭＳ Ｐゴシック"/>
              </a:rPr>
              <a:t> 10 </a:t>
            </a:r>
            <a:r>
              <a:rPr lang="en-GB" b="1" dirty="0" err="1">
                <a:solidFill>
                  <a:srgbClr val="012750"/>
                </a:solidFill>
                <a:latin typeface="Trebuchet MS"/>
                <a:ea typeface="ＭＳ Ｐゴシック"/>
              </a:rPr>
              <a:t>mlynedd</a:t>
            </a:r>
            <a:r>
              <a:rPr lang="en-GB" b="1" dirty="0">
                <a:solidFill>
                  <a:srgbClr val="012750"/>
                </a:solidFill>
                <a:latin typeface="Trebuchet MS"/>
                <a:ea typeface="ＭＳ Ｐゴシック"/>
              </a:rPr>
              <a:t> </a:t>
            </a:r>
            <a:r>
              <a:rPr lang="en-GB" b="1" dirty="0" err="1">
                <a:solidFill>
                  <a:srgbClr val="012750"/>
                </a:solidFill>
                <a:latin typeface="Trebuchet MS"/>
                <a:ea typeface="ＭＳ Ｐゴシック"/>
              </a:rPr>
              <a:t>sy’n</a:t>
            </a:r>
            <a:r>
              <a:rPr lang="en-GB" b="1" dirty="0">
                <a:solidFill>
                  <a:srgbClr val="012750"/>
                </a:solidFill>
                <a:latin typeface="Trebuchet MS"/>
                <a:ea typeface="ＭＳ Ｐゴシック"/>
              </a:rPr>
              <a:t> </a:t>
            </a:r>
            <a:r>
              <a:rPr lang="en-GB" b="1" dirty="0" err="1">
                <a:solidFill>
                  <a:srgbClr val="012750"/>
                </a:solidFill>
                <a:latin typeface="Trebuchet MS"/>
                <a:ea typeface="ＭＳ Ｐゴシック"/>
              </a:rPr>
              <a:t>ceisio</a:t>
            </a:r>
            <a:r>
              <a:rPr lang="en-GB" b="1" dirty="0">
                <a:solidFill>
                  <a:srgbClr val="012750"/>
                </a:solidFill>
                <a:latin typeface="Trebuchet MS"/>
                <a:ea typeface="ＭＳ Ｐゴシック"/>
              </a:rPr>
              <a:t>:</a:t>
            </a:r>
          </a:p>
          <a:p>
            <a:pPr marL="0" lvl="1" fontAlgn="base">
              <a:lnSpc>
                <a:spcPts val="1350"/>
              </a:lnSpc>
              <a:spcBef>
                <a:spcPct val="0"/>
              </a:spcBef>
              <a:spcAft>
                <a:spcPct val="0"/>
              </a:spcAft>
            </a:pPr>
            <a:endParaRPr lang="en-GB" u="sng" dirty="0">
              <a:solidFill>
                <a:srgbClr val="012750"/>
              </a:solidFill>
              <a:latin typeface="Trebuchet MS"/>
              <a:ea typeface="ＭＳ Ｐゴシック"/>
            </a:endParaRPr>
          </a:p>
          <a:p>
            <a:pPr marL="342900" indent="-342900">
              <a:buClr>
                <a:schemeClr val="accent3"/>
              </a:buClr>
              <a:buFont typeface="Arial" panose="020B0604020202020204" pitchFamily="34" charset="0"/>
              <a:buChar char="•"/>
            </a:pPr>
            <a:r>
              <a:rPr lang="en-GB" dirty="0" err="1">
                <a:solidFill>
                  <a:srgbClr val="012750"/>
                </a:solidFill>
                <a:latin typeface="Trebuchet MS"/>
              </a:rPr>
              <a:t>grymuso</a:t>
            </a:r>
            <a:r>
              <a:rPr lang="en-GB" dirty="0">
                <a:solidFill>
                  <a:srgbClr val="012750"/>
                </a:solidFill>
                <a:latin typeface="Trebuchet MS"/>
              </a:rPr>
              <a:t> ac </a:t>
            </a:r>
            <a:r>
              <a:rPr lang="en-GB" dirty="0" err="1">
                <a:solidFill>
                  <a:srgbClr val="012750"/>
                </a:solidFill>
                <a:latin typeface="Trebuchet MS"/>
              </a:rPr>
              <a:t>ysbrydoli</a:t>
            </a:r>
            <a:r>
              <a:rPr lang="en-GB" dirty="0">
                <a:solidFill>
                  <a:srgbClr val="012750"/>
                </a:solidFill>
                <a:latin typeface="Trebuchet MS"/>
              </a:rPr>
              <a:t> </a:t>
            </a:r>
            <a:r>
              <a:rPr lang="en-GB" dirty="0" err="1">
                <a:solidFill>
                  <a:srgbClr val="012750"/>
                </a:solidFill>
                <a:latin typeface="Trebuchet MS"/>
              </a:rPr>
              <a:t>mwy</a:t>
            </a:r>
            <a:r>
              <a:rPr lang="en-GB" dirty="0">
                <a:solidFill>
                  <a:srgbClr val="012750"/>
                </a:solidFill>
                <a:latin typeface="Trebuchet MS"/>
              </a:rPr>
              <a:t> o </a:t>
            </a:r>
            <a:r>
              <a:rPr lang="en-GB" dirty="0" err="1">
                <a:solidFill>
                  <a:srgbClr val="012750"/>
                </a:solidFill>
                <a:latin typeface="Trebuchet MS"/>
              </a:rPr>
              <a:t>bobl</a:t>
            </a:r>
            <a:r>
              <a:rPr lang="en-GB" dirty="0">
                <a:solidFill>
                  <a:srgbClr val="012750"/>
                </a:solidFill>
                <a:latin typeface="Trebuchet MS"/>
              </a:rPr>
              <a:t> </a:t>
            </a:r>
            <a:r>
              <a:rPr lang="en-GB" dirty="0" err="1">
                <a:solidFill>
                  <a:srgbClr val="012750"/>
                </a:solidFill>
                <a:latin typeface="Trebuchet MS"/>
              </a:rPr>
              <a:t>ledled</a:t>
            </a:r>
            <a:r>
              <a:rPr lang="en-GB" dirty="0">
                <a:solidFill>
                  <a:srgbClr val="012750"/>
                </a:solidFill>
                <a:latin typeface="Trebuchet MS"/>
              </a:rPr>
              <a:t> y DU </a:t>
            </a:r>
            <a:r>
              <a:rPr lang="en-GB" dirty="0" err="1">
                <a:solidFill>
                  <a:srgbClr val="012750"/>
                </a:solidFill>
                <a:latin typeface="Trebuchet MS"/>
              </a:rPr>
              <a:t>i</a:t>
            </a:r>
            <a:r>
              <a:rPr lang="en-GB" dirty="0">
                <a:solidFill>
                  <a:srgbClr val="012750"/>
                </a:solidFill>
                <a:latin typeface="Trebuchet MS"/>
              </a:rPr>
              <a:t> </a:t>
            </a:r>
            <a:r>
              <a:rPr lang="en-GB" b="1" dirty="0" err="1">
                <a:solidFill>
                  <a:srgbClr val="012750"/>
                </a:solidFill>
                <a:latin typeface="Trebuchet MS"/>
              </a:rPr>
              <a:t>weithredu</a:t>
            </a:r>
            <a:r>
              <a:rPr lang="en-GB" b="1" dirty="0">
                <a:solidFill>
                  <a:srgbClr val="012750"/>
                </a:solidFill>
                <a:latin typeface="Trebuchet MS"/>
              </a:rPr>
              <a:t> </a:t>
            </a:r>
            <a:r>
              <a:rPr lang="en-GB" b="1" dirty="0" err="1">
                <a:solidFill>
                  <a:srgbClr val="012750"/>
                </a:solidFill>
                <a:latin typeface="Trebuchet MS"/>
              </a:rPr>
              <a:t>yn</a:t>
            </a:r>
            <a:r>
              <a:rPr lang="en-GB" b="1" dirty="0">
                <a:solidFill>
                  <a:srgbClr val="012750"/>
                </a:solidFill>
                <a:latin typeface="Trebuchet MS"/>
              </a:rPr>
              <a:t> </a:t>
            </a:r>
            <a:r>
              <a:rPr lang="en-GB" b="1" dirty="0" err="1">
                <a:solidFill>
                  <a:srgbClr val="012750"/>
                </a:solidFill>
                <a:latin typeface="Trebuchet MS"/>
              </a:rPr>
              <a:t>erbyn</a:t>
            </a:r>
            <a:r>
              <a:rPr lang="en-GB" b="1" dirty="0">
                <a:solidFill>
                  <a:srgbClr val="012750"/>
                </a:solidFill>
                <a:latin typeface="Trebuchet MS"/>
              </a:rPr>
              <a:t> </a:t>
            </a:r>
            <a:r>
              <a:rPr lang="en-GB" b="1" dirty="0" err="1">
                <a:solidFill>
                  <a:srgbClr val="012750"/>
                </a:solidFill>
                <a:latin typeface="Trebuchet MS"/>
              </a:rPr>
              <a:t>newid</a:t>
            </a:r>
            <a:r>
              <a:rPr lang="en-GB" b="1" dirty="0">
                <a:solidFill>
                  <a:srgbClr val="012750"/>
                </a:solidFill>
                <a:latin typeface="Trebuchet MS"/>
              </a:rPr>
              <a:t> </a:t>
            </a:r>
            <a:r>
              <a:rPr lang="en-GB" b="1" dirty="0" err="1">
                <a:solidFill>
                  <a:srgbClr val="012750"/>
                </a:solidFill>
                <a:latin typeface="Trebuchet MS"/>
              </a:rPr>
              <a:t>hinsawdd</a:t>
            </a:r>
            <a:r>
              <a:rPr lang="en-GB" b="1" dirty="0">
                <a:solidFill>
                  <a:srgbClr val="012750"/>
                </a:solidFill>
                <a:latin typeface="Trebuchet MS"/>
              </a:rPr>
              <a:t>.</a:t>
            </a:r>
          </a:p>
          <a:p>
            <a:pPr>
              <a:buClr>
                <a:schemeClr val="accent3"/>
              </a:buClr>
            </a:pPr>
            <a:endParaRPr lang="en-GB" b="1" dirty="0">
              <a:solidFill>
                <a:srgbClr val="012750"/>
              </a:solidFill>
              <a:latin typeface="Trebuchet MS"/>
            </a:endParaRPr>
          </a:p>
          <a:p>
            <a:pPr marL="342900" indent="-342900">
              <a:buClr>
                <a:schemeClr val="accent3"/>
              </a:buClr>
              <a:buFont typeface="Arial" panose="020B0604020202020204" pitchFamily="34" charset="0"/>
              <a:buChar char="•"/>
            </a:pPr>
            <a:r>
              <a:rPr lang="en-GB" dirty="0" err="1">
                <a:solidFill>
                  <a:srgbClr val="012750"/>
                </a:solidFill>
                <a:latin typeface="Trebuchet MS"/>
              </a:rPr>
              <a:t>galluogi</a:t>
            </a:r>
            <a:r>
              <a:rPr lang="en-GB" dirty="0">
                <a:solidFill>
                  <a:srgbClr val="012750"/>
                </a:solidFill>
                <a:latin typeface="Trebuchet MS"/>
              </a:rPr>
              <a:t> </a:t>
            </a:r>
            <a:r>
              <a:rPr lang="en-GB" dirty="0" err="1">
                <a:solidFill>
                  <a:srgbClr val="012750"/>
                </a:solidFill>
                <a:latin typeface="Trebuchet MS"/>
              </a:rPr>
              <a:t>cymunedau</a:t>
            </a:r>
            <a:r>
              <a:rPr lang="en-GB" dirty="0">
                <a:solidFill>
                  <a:srgbClr val="012750"/>
                </a:solidFill>
                <a:latin typeface="Trebuchet MS"/>
              </a:rPr>
              <a:t> </a:t>
            </a:r>
            <a:r>
              <a:rPr lang="en-GB" dirty="0" err="1">
                <a:solidFill>
                  <a:srgbClr val="012750"/>
                </a:solidFill>
                <a:latin typeface="Trebuchet MS"/>
              </a:rPr>
              <a:t>i</a:t>
            </a:r>
            <a:r>
              <a:rPr lang="en-GB" dirty="0">
                <a:solidFill>
                  <a:srgbClr val="012750"/>
                </a:solidFill>
                <a:latin typeface="Trebuchet MS"/>
              </a:rPr>
              <a:t> </a:t>
            </a:r>
            <a:r>
              <a:rPr lang="en-GB" dirty="0" err="1">
                <a:solidFill>
                  <a:srgbClr val="012750"/>
                </a:solidFill>
                <a:latin typeface="Trebuchet MS"/>
              </a:rPr>
              <a:t>gydweithio</a:t>
            </a:r>
            <a:r>
              <a:rPr lang="en-GB" dirty="0">
                <a:solidFill>
                  <a:srgbClr val="012750"/>
                </a:solidFill>
                <a:latin typeface="Trebuchet MS"/>
              </a:rPr>
              <a:t>, </a:t>
            </a:r>
            <a:r>
              <a:rPr lang="en-GB" dirty="0" err="1">
                <a:solidFill>
                  <a:srgbClr val="012750"/>
                </a:solidFill>
                <a:latin typeface="Trebuchet MS"/>
              </a:rPr>
              <a:t>rhannu</a:t>
            </a:r>
            <a:r>
              <a:rPr lang="en-GB" dirty="0">
                <a:solidFill>
                  <a:srgbClr val="012750"/>
                </a:solidFill>
                <a:latin typeface="Trebuchet MS"/>
              </a:rPr>
              <a:t> </a:t>
            </a:r>
            <a:r>
              <a:rPr lang="en-GB" dirty="0" err="1">
                <a:solidFill>
                  <a:srgbClr val="012750"/>
                </a:solidFill>
                <a:latin typeface="Trebuchet MS"/>
              </a:rPr>
              <a:t>eu</a:t>
            </a:r>
            <a:r>
              <a:rPr lang="en-GB" dirty="0">
                <a:solidFill>
                  <a:srgbClr val="012750"/>
                </a:solidFill>
                <a:latin typeface="Trebuchet MS"/>
              </a:rPr>
              <a:t> </a:t>
            </a:r>
            <a:r>
              <a:rPr lang="en-GB" dirty="0" err="1">
                <a:solidFill>
                  <a:srgbClr val="012750"/>
                </a:solidFill>
                <a:latin typeface="Trebuchet MS"/>
              </a:rPr>
              <a:t>dysgu</a:t>
            </a:r>
            <a:r>
              <a:rPr lang="en-GB" dirty="0">
                <a:solidFill>
                  <a:srgbClr val="012750"/>
                </a:solidFill>
                <a:latin typeface="Trebuchet MS"/>
              </a:rPr>
              <a:t> a bod </a:t>
            </a:r>
            <a:r>
              <a:rPr lang="en-GB" dirty="0" err="1">
                <a:solidFill>
                  <a:srgbClr val="012750"/>
                </a:solidFill>
                <a:latin typeface="Trebuchet MS"/>
              </a:rPr>
              <a:t>yn</a:t>
            </a:r>
            <a:r>
              <a:rPr lang="en-GB" dirty="0">
                <a:solidFill>
                  <a:srgbClr val="012750"/>
                </a:solidFill>
                <a:latin typeface="Trebuchet MS"/>
              </a:rPr>
              <a:t> </a:t>
            </a:r>
            <a:r>
              <a:rPr lang="en-GB" dirty="0" err="1">
                <a:solidFill>
                  <a:srgbClr val="012750"/>
                </a:solidFill>
                <a:latin typeface="Trebuchet MS"/>
              </a:rPr>
              <a:t>gyfranogion</a:t>
            </a:r>
            <a:r>
              <a:rPr lang="en-GB" dirty="0">
                <a:solidFill>
                  <a:srgbClr val="012750"/>
                </a:solidFill>
                <a:latin typeface="Trebuchet MS"/>
              </a:rPr>
              <a:t> </a:t>
            </a:r>
            <a:r>
              <a:rPr lang="en-GB" dirty="0" err="1">
                <a:solidFill>
                  <a:srgbClr val="012750"/>
                </a:solidFill>
                <a:latin typeface="Trebuchet MS"/>
              </a:rPr>
              <a:t>gweithredol</a:t>
            </a:r>
            <a:r>
              <a:rPr lang="en-GB" dirty="0">
                <a:solidFill>
                  <a:srgbClr val="012750"/>
                </a:solidFill>
                <a:latin typeface="Trebuchet MS"/>
              </a:rPr>
              <a:t> </a:t>
            </a:r>
            <a:r>
              <a:rPr lang="en-GB" dirty="0" err="1">
                <a:solidFill>
                  <a:srgbClr val="012750"/>
                </a:solidFill>
                <a:latin typeface="Trebuchet MS"/>
              </a:rPr>
              <a:t>mewn</a:t>
            </a:r>
            <a:r>
              <a:rPr lang="en-GB" dirty="0">
                <a:solidFill>
                  <a:srgbClr val="012750"/>
                </a:solidFill>
                <a:latin typeface="Trebuchet MS"/>
              </a:rPr>
              <a:t> </a:t>
            </a:r>
            <a:r>
              <a:rPr lang="en-GB" b="1" dirty="0" err="1">
                <a:solidFill>
                  <a:srgbClr val="012750"/>
                </a:solidFill>
                <a:latin typeface="Trebuchet MS"/>
              </a:rPr>
              <a:t>mudiad</a:t>
            </a:r>
            <a:r>
              <a:rPr lang="en-GB" b="1" dirty="0">
                <a:solidFill>
                  <a:srgbClr val="012750"/>
                </a:solidFill>
                <a:latin typeface="Trebuchet MS"/>
              </a:rPr>
              <a:t> </a:t>
            </a:r>
            <a:r>
              <a:rPr lang="en-GB" b="1" dirty="0" err="1">
                <a:solidFill>
                  <a:srgbClr val="012750"/>
                </a:solidFill>
                <a:latin typeface="Trebuchet MS"/>
              </a:rPr>
              <a:t>ehangach</a:t>
            </a:r>
            <a:r>
              <a:rPr lang="en-GB" b="1" dirty="0">
                <a:solidFill>
                  <a:srgbClr val="012750"/>
                </a:solidFill>
                <a:latin typeface="Trebuchet MS"/>
              </a:rPr>
              <a:t> o </a:t>
            </a:r>
            <a:r>
              <a:rPr lang="en-GB" b="1" dirty="0" err="1">
                <a:solidFill>
                  <a:srgbClr val="012750"/>
                </a:solidFill>
                <a:latin typeface="Trebuchet MS"/>
              </a:rPr>
              <a:t>newid</a:t>
            </a:r>
            <a:r>
              <a:rPr lang="en-GB" b="1" dirty="0">
                <a:solidFill>
                  <a:srgbClr val="012750"/>
                </a:solidFill>
                <a:latin typeface="Trebuchet MS"/>
              </a:rPr>
              <a:t>.</a:t>
            </a:r>
          </a:p>
          <a:p>
            <a:pPr>
              <a:buClr>
                <a:schemeClr val="accent3"/>
              </a:buClr>
            </a:pPr>
            <a:endParaRPr lang="en-GB" dirty="0">
              <a:solidFill>
                <a:srgbClr val="012750"/>
              </a:solidFill>
              <a:latin typeface="Trebuchet MS"/>
            </a:endParaRPr>
          </a:p>
          <a:p>
            <a:pPr marL="342900" indent="-342900">
              <a:buClr>
                <a:schemeClr val="accent3"/>
              </a:buClr>
              <a:buFont typeface="Arial" panose="020B0604020202020204" pitchFamily="34" charset="0"/>
              <a:buChar char="•"/>
            </a:pPr>
            <a:r>
              <a:rPr lang="en-GB" dirty="0" err="1">
                <a:solidFill>
                  <a:srgbClr val="012750"/>
                </a:solidFill>
                <a:latin typeface="Trebuchet MS"/>
              </a:rPr>
              <a:t>creu</a:t>
            </a:r>
            <a:r>
              <a:rPr lang="en-GB" dirty="0">
                <a:solidFill>
                  <a:srgbClr val="012750"/>
                </a:solidFill>
                <a:latin typeface="Trebuchet MS"/>
              </a:rPr>
              <a:t> </a:t>
            </a:r>
            <a:r>
              <a:rPr lang="en-GB" dirty="0" err="1">
                <a:solidFill>
                  <a:srgbClr val="012750"/>
                </a:solidFill>
                <a:latin typeface="Trebuchet MS"/>
              </a:rPr>
              <a:t>mwy</a:t>
            </a:r>
            <a:r>
              <a:rPr lang="en-GB" dirty="0">
                <a:solidFill>
                  <a:srgbClr val="012750"/>
                </a:solidFill>
                <a:latin typeface="Trebuchet MS"/>
              </a:rPr>
              <a:t> o </a:t>
            </a:r>
            <a:r>
              <a:rPr lang="en-GB" dirty="0" err="1">
                <a:solidFill>
                  <a:srgbClr val="012750"/>
                </a:solidFill>
                <a:latin typeface="Trebuchet MS"/>
              </a:rPr>
              <a:t>dystiolaeth</a:t>
            </a:r>
            <a:r>
              <a:rPr lang="en-GB" dirty="0">
                <a:solidFill>
                  <a:srgbClr val="012750"/>
                </a:solidFill>
                <a:latin typeface="Trebuchet MS"/>
              </a:rPr>
              <a:t> a </a:t>
            </a:r>
            <a:r>
              <a:rPr lang="en-GB" dirty="0" err="1">
                <a:solidFill>
                  <a:srgbClr val="012750"/>
                </a:solidFill>
                <a:latin typeface="Trebuchet MS"/>
              </a:rPr>
              <a:t>lle</a:t>
            </a:r>
            <a:r>
              <a:rPr lang="en-GB" dirty="0">
                <a:solidFill>
                  <a:srgbClr val="012750"/>
                </a:solidFill>
                <a:latin typeface="Trebuchet MS"/>
              </a:rPr>
              <a:t> </a:t>
            </a:r>
            <a:r>
              <a:rPr lang="en-GB" dirty="0" err="1">
                <a:solidFill>
                  <a:srgbClr val="012750"/>
                </a:solidFill>
                <a:latin typeface="Trebuchet MS"/>
              </a:rPr>
              <a:t>i</a:t>
            </a:r>
            <a:r>
              <a:rPr lang="en-GB" dirty="0">
                <a:solidFill>
                  <a:srgbClr val="012750"/>
                </a:solidFill>
                <a:latin typeface="Trebuchet MS"/>
              </a:rPr>
              <a:t> </a:t>
            </a:r>
            <a:r>
              <a:rPr lang="en-GB" dirty="0" err="1">
                <a:solidFill>
                  <a:srgbClr val="012750"/>
                </a:solidFill>
                <a:latin typeface="Trebuchet MS"/>
              </a:rPr>
              <a:t>greu</a:t>
            </a:r>
            <a:r>
              <a:rPr lang="en-GB" dirty="0">
                <a:solidFill>
                  <a:srgbClr val="012750"/>
                </a:solidFill>
                <a:latin typeface="Trebuchet MS"/>
              </a:rPr>
              <a:t> </a:t>
            </a:r>
            <a:r>
              <a:rPr lang="en-GB" dirty="0" err="1">
                <a:solidFill>
                  <a:srgbClr val="012750"/>
                </a:solidFill>
                <a:latin typeface="Trebuchet MS"/>
              </a:rPr>
              <a:t>polisïau</a:t>
            </a:r>
            <a:r>
              <a:rPr lang="en-GB" dirty="0">
                <a:solidFill>
                  <a:srgbClr val="012750"/>
                </a:solidFill>
                <a:latin typeface="Trebuchet MS"/>
              </a:rPr>
              <a:t> </a:t>
            </a:r>
            <a:r>
              <a:rPr lang="en-GB" dirty="0" err="1">
                <a:solidFill>
                  <a:srgbClr val="012750"/>
                </a:solidFill>
                <a:latin typeface="Trebuchet MS"/>
              </a:rPr>
              <a:t>ar</a:t>
            </a:r>
            <a:r>
              <a:rPr lang="en-GB" dirty="0">
                <a:solidFill>
                  <a:srgbClr val="012750"/>
                </a:solidFill>
                <a:latin typeface="Trebuchet MS"/>
              </a:rPr>
              <a:t> </a:t>
            </a:r>
            <a:r>
              <a:rPr lang="en-GB" dirty="0" err="1">
                <a:solidFill>
                  <a:srgbClr val="012750"/>
                </a:solidFill>
                <a:latin typeface="Trebuchet MS"/>
              </a:rPr>
              <a:t>lefel</a:t>
            </a:r>
            <a:r>
              <a:rPr lang="en-GB" dirty="0">
                <a:solidFill>
                  <a:srgbClr val="012750"/>
                </a:solidFill>
                <a:latin typeface="Trebuchet MS"/>
              </a:rPr>
              <a:t> </a:t>
            </a:r>
            <a:r>
              <a:rPr lang="en-GB" dirty="0" err="1">
                <a:solidFill>
                  <a:srgbClr val="012750"/>
                </a:solidFill>
                <a:latin typeface="Trebuchet MS"/>
              </a:rPr>
              <a:t>leol</a:t>
            </a:r>
            <a:r>
              <a:rPr lang="en-GB" dirty="0">
                <a:solidFill>
                  <a:srgbClr val="012750"/>
                </a:solidFill>
                <a:latin typeface="Trebuchet MS"/>
              </a:rPr>
              <a:t> a </a:t>
            </a:r>
            <a:r>
              <a:rPr lang="en-GB" dirty="0" err="1">
                <a:solidFill>
                  <a:srgbClr val="012750"/>
                </a:solidFill>
                <a:latin typeface="Trebuchet MS"/>
              </a:rPr>
              <a:t>chenedlaethol</a:t>
            </a:r>
            <a:r>
              <a:rPr lang="en-GB" dirty="0">
                <a:solidFill>
                  <a:srgbClr val="012750"/>
                </a:solidFill>
                <a:latin typeface="Trebuchet MS"/>
              </a:rPr>
              <a:t>, </a:t>
            </a:r>
            <a:r>
              <a:rPr lang="en-GB" dirty="0" err="1">
                <a:solidFill>
                  <a:srgbClr val="012750"/>
                </a:solidFill>
                <a:latin typeface="Trebuchet MS"/>
              </a:rPr>
              <a:t>gan</a:t>
            </a:r>
            <a:r>
              <a:rPr lang="en-GB" dirty="0">
                <a:solidFill>
                  <a:srgbClr val="012750"/>
                </a:solidFill>
                <a:latin typeface="Trebuchet MS"/>
              </a:rPr>
              <a:t> </a:t>
            </a:r>
            <a:r>
              <a:rPr lang="en-GB" dirty="0" err="1">
                <a:solidFill>
                  <a:srgbClr val="012750"/>
                </a:solidFill>
                <a:latin typeface="Trebuchet MS"/>
              </a:rPr>
              <a:t>arwain</a:t>
            </a:r>
            <a:r>
              <a:rPr lang="en-GB" dirty="0">
                <a:solidFill>
                  <a:srgbClr val="012750"/>
                </a:solidFill>
                <a:latin typeface="Trebuchet MS"/>
              </a:rPr>
              <a:t> at </a:t>
            </a:r>
            <a:r>
              <a:rPr lang="en-GB" dirty="0" err="1">
                <a:solidFill>
                  <a:srgbClr val="012750"/>
                </a:solidFill>
                <a:latin typeface="Trebuchet MS"/>
              </a:rPr>
              <a:t>ddyfodol</a:t>
            </a:r>
            <a:r>
              <a:rPr lang="en-GB" dirty="0">
                <a:solidFill>
                  <a:srgbClr val="012750"/>
                </a:solidFill>
                <a:latin typeface="Trebuchet MS"/>
              </a:rPr>
              <a:t> </a:t>
            </a:r>
            <a:r>
              <a:rPr lang="en-GB" b="1" dirty="0" err="1">
                <a:solidFill>
                  <a:srgbClr val="012750"/>
                </a:solidFill>
                <a:latin typeface="Trebuchet MS"/>
              </a:rPr>
              <a:t>mwy</a:t>
            </a:r>
            <a:r>
              <a:rPr lang="en-GB" b="1" dirty="0">
                <a:solidFill>
                  <a:srgbClr val="012750"/>
                </a:solidFill>
                <a:latin typeface="Trebuchet MS"/>
              </a:rPr>
              <a:t> </a:t>
            </a:r>
            <a:r>
              <a:rPr lang="en-GB" b="1" dirty="0" err="1">
                <a:solidFill>
                  <a:srgbClr val="012750"/>
                </a:solidFill>
                <a:latin typeface="Trebuchet MS"/>
              </a:rPr>
              <a:t>gwydn</a:t>
            </a:r>
            <a:r>
              <a:rPr lang="en-GB" b="1" dirty="0">
                <a:solidFill>
                  <a:srgbClr val="012750"/>
                </a:solidFill>
                <a:latin typeface="Trebuchet MS"/>
              </a:rPr>
              <a:t> a </a:t>
            </a:r>
            <a:r>
              <a:rPr lang="en-GB" b="1" dirty="0" err="1">
                <a:solidFill>
                  <a:srgbClr val="012750"/>
                </a:solidFill>
                <a:latin typeface="Trebuchet MS"/>
              </a:rPr>
              <a:t>theg</a:t>
            </a:r>
            <a:r>
              <a:rPr lang="en-GB" b="1" dirty="0">
                <a:solidFill>
                  <a:srgbClr val="012750"/>
                </a:solidFill>
                <a:latin typeface="Trebuchet MS"/>
              </a:rPr>
              <a:t>.</a:t>
            </a:r>
          </a:p>
          <a:p>
            <a:pPr marL="342900" indent="-342900">
              <a:buClr>
                <a:schemeClr val="accent3"/>
              </a:buClr>
              <a:buFont typeface="Arial" panose="020B0604020202020204" pitchFamily="34" charset="0"/>
              <a:buChar char="•"/>
            </a:pPr>
            <a:endParaRPr lang="en-GB" dirty="0">
              <a:solidFill>
                <a:srgbClr val="012750"/>
              </a:solidFill>
              <a:latin typeface="Trebuchet MS"/>
            </a:endParaRPr>
          </a:p>
          <a:p>
            <a:pPr>
              <a:buClr>
                <a:schemeClr val="accent3"/>
              </a:buClr>
            </a:pPr>
            <a:r>
              <a:rPr lang="en-GB" dirty="0" err="1">
                <a:solidFill>
                  <a:srgbClr val="012750"/>
                </a:solidFill>
                <a:latin typeface="Trebuchet MS"/>
              </a:rPr>
              <a:t>Dyma</a:t>
            </a:r>
            <a:r>
              <a:rPr lang="en-GB" dirty="0">
                <a:solidFill>
                  <a:srgbClr val="012750"/>
                </a:solidFill>
                <a:latin typeface="Trebuchet MS"/>
              </a:rPr>
              <a:t> </a:t>
            </a:r>
            <a:r>
              <a:rPr lang="en-GB" dirty="0" err="1">
                <a:solidFill>
                  <a:srgbClr val="012750"/>
                </a:solidFill>
                <a:latin typeface="Trebuchet MS"/>
              </a:rPr>
              <a:t>bumed</a:t>
            </a:r>
            <a:r>
              <a:rPr lang="en-GB" dirty="0">
                <a:solidFill>
                  <a:srgbClr val="012750"/>
                </a:solidFill>
                <a:latin typeface="Trebuchet MS"/>
              </a:rPr>
              <a:t> </a:t>
            </a:r>
            <a:r>
              <a:rPr lang="en-GB" dirty="0" err="1">
                <a:solidFill>
                  <a:srgbClr val="012750"/>
                </a:solidFill>
                <a:latin typeface="Trebuchet MS"/>
              </a:rPr>
              <a:t>ffrwd</a:t>
            </a:r>
            <a:r>
              <a:rPr lang="en-GB" dirty="0">
                <a:solidFill>
                  <a:srgbClr val="012750"/>
                </a:solidFill>
                <a:latin typeface="Trebuchet MS"/>
              </a:rPr>
              <a:t> </a:t>
            </a:r>
            <a:r>
              <a:rPr lang="en-GB" dirty="0" err="1">
                <a:solidFill>
                  <a:srgbClr val="012750"/>
                </a:solidFill>
                <a:latin typeface="Trebuchet MS"/>
              </a:rPr>
              <a:t>ariannu’r</a:t>
            </a:r>
            <a:r>
              <a:rPr lang="en-GB" dirty="0">
                <a:solidFill>
                  <a:srgbClr val="012750"/>
                </a:solidFill>
                <a:latin typeface="Trebuchet MS"/>
              </a:rPr>
              <a:t> </a:t>
            </a:r>
            <a:r>
              <a:rPr lang="en-GB" dirty="0" err="1">
                <a:solidFill>
                  <a:srgbClr val="012750"/>
                </a:solidFill>
                <a:latin typeface="Trebuchet MS"/>
              </a:rPr>
              <a:t>Gronfa</a:t>
            </a:r>
            <a:r>
              <a:rPr lang="en-GB" dirty="0">
                <a:solidFill>
                  <a:srgbClr val="012750"/>
                </a:solidFill>
                <a:latin typeface="Trebuchet MS"/>
              </a:rPr>
              <a:t> </a:t>
            </a:r>
            <a:r>
              <a:rPr lang="en-GB" dirty="0" err="1">
                <a:solidFill>
                  <a:srgbClr val="012750"/>
                </a:solidFill>
                <a:latin typeface="Trebuchet MS"/>
              </a:rPr>
              <a:t>Gweithredu</a:t>
            </a:r>
            <a:r>
              <a:rPr lang="en-GB" dirty="0">
                <a:solidFill>
                  <a:srgbClr val="012750"/>
                </a:solidFill>
                <a:latin typeface="Trebuchet MS"/>
              </a:rPr>
              <a:t> </a:t>
            </a:r>
            <a:r>
              <a:rPr lang="en-GB" dirty="0" err="1">
                <a:solidFill>
                  <a:srgbClr val="012750"/>
                </a:solidFill>
                <a:latin typeface="Trebuchet MS"/>
              </a:rPr>
              <a:t>Hinsawdd</a:t>
            </a:r>
            <a:r>
              <a:rPr lang="en-GB" dirty="0">
                <a:solidFill>
                  <a:srgbClr val="012750"/>
                </a:solidFill>
                <a:latin typeface="Trebuchet MS"/>
              </a:rPr>
              <a:t> </a:t>
            </a:r>
            <a:r>
              <a:rPr lang="en-GB" dirty="0" err="1">
                <a:solidFill>
                  <a:srgbClr val="012750"/>
                </a:solidFill>
                <a:latin typeface="Trebuchet MS"/>
              </a:rPr>
              <a:t>ers</a:t>
            </a:r>
            <a:r>
              <a:rPr lang="en-GB" dirty="0">
                <a:solidFill>
                  <a:srgbClr val="012750"/>
                </a:solidFill>
                <a:latin typeface="Trebuchet MS"/>
              </a:rPr>
              <a:t> </a:t>
            </a:r>
            <a:r>
              <a:rPr lang="en-GB" dirty="0" err="1">
                <a:solidFill>
                  <a:srgbClr val="012750"/>
                </a:solidFill>
                <a:latin typeface="Trebuchet MS"/>
              </a:rPr>
              <a:t>ei</a:t>
            </a:r>
            <a:r>
              <a:rPr lang="en-GB" dirty="0">
                <a:solidFill>
                  <a:srgbClr val="012750"/>
                </a:solidFill>
                <a:latin typeface="Trebuchet MS"/>
              </a:rPr>
              <a:t> </a:t>
            </a:r>
            <a:r>
              <a:rPr lang="en-GB" dirty="0" err="1">
                <a:solidFill>
                  <a:srgbClr val="012750"/>
                </a:solidFill>
                <a:latin typeface="Trebuchet MS"/>
              </a:rPr>
              <a:t>lansiad</a:t>
            </a:r>
            <a:r>
              <a:rPr lang="en-GB" dirty="0">
                <a:solidFill>
                  <a:srgbClr val="012750"/>
                </a:solidFill>
                <a:latin typeface="Trebuchet MS"/>
              </a:rPr>
              <a:t> </a:t>
            </a:r>
            <a:r>
              <a:rPr lang="en-GB" dirty="0" err="1">
                <a:solidFill>
                  <a:srgbClr val="012750"/>
                </a:solidFill>
                <a:latin typeface="Trebuchet MS"/>
              </a:rPr>
              <a:t>yn</a:t>
            </a:r>
            <a:r>
              <a:rPr lang="en-GB" dirty="0">
                <a:solidFill>
                  <a:srgbClr val="012750"/>
                </a:solidFill>
                <a:latin typeface="Trebuchet MS"/>
              </a:rPr>
              <a:t> 2019.</a:t>
            </a:r>
            <a:endParaRPr lang="en-GB" dirty="0"/>
          </a:p>
        </p:txBody>
      </p:sp>
    </p:spTree>
    <p:extLst>
      <p:ext uri="{BB962C8B-B14F-4D97-AF65-F5344CB8AC3E}">
        <p14:creationId xmlns:p14="http://schemas.microsoft.com/office/powerpoint/2010/main" val="3988581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7608AA-8FBB-5DBB-E01B-3DFC3B3418DA}"/>
              </a:ext>
            </a:extLst>
          </p:cNvPr>
          <p:cNvSpPr>
            <a:spLocks noGrp="1"/>
          </p:cNvSpPr>
          <p:nvPr>
            <p:ph type="title" idx="4294967295"/>
          </p:nvPr>
        </p:nvSpPr>
        <p:spPr>
          <a:xfrm>
            <a:off x="588936" y="111071"/>
            <a:ext cx="4637928" cy="933771"/>
          </a:xfrm>
          <a:prstGeom prst="roundRect">
            <a:avLst/>
          </a:prstGeom>
          <a:solidFill>
            <a:srgbClr val="E6007E"/>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Rockwell"/>
                <a:ea typeface="+mn-ea"/>
                <a:cs typeface="+mn-cs"/>
              </a:rPr>
              <a:t>What we're looking for</a:t>
            </a:r>
            <a:r>
              <a:rPr kumimoji="0" lang="en-GB" sz="1050" b="0" i="0" u="none" strike="noStrike" kern="1200" cap="none" spc="0" normalizeH="0" baseline="0" noProof="0" dirty="0">
                <a:ln>
                  <a:noFill/>
                </a:ln>
                <a:solidFill>
                  <a:schemeClr val="lt1"/>
                </a:solidFill>
                <a:effectLst/>
                <a:uLnTx/>
                <a:uFillTx/>
                <a:latin typeface="+mn-lt"/>
                <a:ea typeface="+mn-ea"/>
                <a:cs typeface="+mn-cs"/>
              </a:rPr>
              <a:t> </a:t>
            </a:r>
            <a:endParaRPr kumimoji="0" lang="en-GB" sz="1093" b="0" i="0" u="none" strike="noStrike" kern="1200" cap="none" spc="0" normalizeH="0" baseline="0" noProof="0" dirty="0">
              <a:ln>
                <a:noFill/>
              </a:ln>
              <a:solidFill>
                <a:schemeClr val="lt1"/>
              </a:solidFill>
              <a:effectLst/>
              <a:uLnTx/>
              <a:uFillTx/>
              <a:latin typeface="+mn-lt"/>
              <a:ea typeface="+mn-ea"/>
              <a:cs typeface="+mn-cs"/>
            </a:endParaRPr>
          </a:p>
        </p:txBody>
      </p:sp>
      <p:sp>
        <p:nvSpPr>
          <p:cNvPr id="3" name="Content Placeholder 2">
            <a:extLst>
              <a:ext uri="{FF2B5EF4-FFF2-40B4-BE49-F238E27FC236}">
                <a16:creationId xmlns:a16="http://schemas.microsoft.com/office/drawing/2014/main" id="{6123615A-0E1E-F87E-C0AC-875188BA0507}"/>
              </a:ext>
            </a:extLst>
          </p:cNvPr>
          <p:cNvSpPr>
            <a:spLocks noGrp="1"/>
          </p:cNvSpPr>
          <p:nvPr>
            <p:ph sz="quarter" idx="14"/>
          </p:nvPr>
        </p:nvSpPr>
        <p:spPr>
          <a:xfrm>
            <a:off x="695205" y="1284647"/>
            <a:ext cx="9514660" cy="5026393"/>
          </a:xfrm>
        </p:spPr>
        <p:txBody>
          <a:bodyPr vert="horz" lIns="91440" tIns="45720" rIns="91440" bIns="45720" rtlCol="0" anchor="t">
            <a:noAutofit/>
          </a:bodyPr>
          <a:lstStyle/>
          <a:p>
            <a:pPr>
              <a:lnSpc>
                <a:spcPct val="100000"/>
              </a:lnSpc>
              <a:spcBef>
                <a:spcPts val="0"/>
              </a:spcBef>
            </a:pPr>
            <a:r>
              <a:rPr lang="en-GB" sz="1800" dirty="0">
                <a:solidFill>
                  <a:srgbClr val="012750"/>
                </a:solidFill>
              </a:rPr>
              <a:t>We want to </a:t>
            </a:r>
            <a:r>
              <a:rPr lang="en-GB" sz="1800" b="1" dirty="0">
                <a:solidFill>
                  <a:srgbClr val="012750"/>
                </a:solidFill>
              </a:rPr>
              <a:t>inspire exciting change</a:t>
            </a:r>
            <a:r>
              <a:rPr lang="en-GB" sz="1800" dirty="0">
                <a:solidFill>
                  <a:srgbClr val="012750"/>
                </a:solidFill>
              </a:rPr>
              <a:t> and involve </a:t>
            </a:r>
            <a:r>
              <a:rPr lang="en-GB" sz="1800" b="1" dirty="0">
                <a:solidFill>
                  <a:srgbClr val="012750"/>
                </a:solidFill>
              </a:rPr>
              <a:t>more people</a:t>
            </a:r>
            <a:r>
              <a:rPr lang="en-GB" sz="1800" dirty="0">
                <a:solidFill>
                  <a:srgbClr val="012750"/>
                </a:solidFill>
              </a:rPr>
              <a:t> in climate action. We want to reach people who are</a:t>
            </a:r>
            <a:r>
              <a:rPr lang="en-GB" sz="1800" b="1" dirty="0">
                <a:solidFill>
                  <a:srgbClr val="012750"/>
                </a:solidFill>
              </a:rPr>
              <a:t> new to climate action</a:t>
            </a:r>
            <a:r>
              <a:rPr lang="en-GB" sz="1800" dirty="0">
                <a:solidFill>
                  <a:srgbClr val="012750"/>
                </a:solidFill>
              </a:rPr>
              <a:t> by funding other types of organisations too. And by using people’s everyday activities as a starting point for climate action. </a:t>
            </a:r>
          </a:p>
          <a:p>
            <a:pPr>
              <a:lnSpc>
                <a:spcPct val="100000"/>
              </a:lnSpc>
              <a:spcBef>
                <a:spcPts val="0"/>
              </a:spcBef>
            </a:pPr>
            <a:endParaRPr lang="en-GB" sz="1800" dirty="0">
              <a:solidFill>
                <a:srgbClr val="012750"/>
              </a:solidFill>
            </a:endParaRPr>
          </a:p>
          <a:p>
            <a:pPr>
              <a:lnSpc>
                <a:spcPct val="100000"/>
              </a:lnSpc>
              <a:spcBef>
                <a:spcPts val="0"/>
              </a:spcBef>
            </a:pPr>
            <a:r>
              <a:rPr lang="en-GB" sz="1800" dirty="0">
                <a:solidFill>
                  <a:srgbClr val="012750"/>
                </a:solidFill>
              </a:rPr>
              <a:t>We’ll fund partnership projects that reach more people by either:</a:t>
            </a:r>
          </a:p>
          <a:p>
            <a:pPr>
              <a:lnSpc>
                <a:spcPct val="100000"/>
              </a:lnSpc>
              <a:spcBef>
                <a:spcPts val="0"/>
              </a:spcBef>
            </a:pPr>
            <a:endParaRPr lang="en-GB" sz="1800" dirty="0">
              <a:solidFill>
                <a:srgbClr val="012750"/>
              </a:solidFill>
            </a:endParaRPr>
          </a:p>
          <a:p>
            <a:pPr marL="285750" indent="-285750">
              <a:lnSpc>
                <a:spcPct val="100000"/>
              </a:lnSpc>
              <a:spcBef>
                <a:spcPts val="0"/>
              </a:spcBef>
              <a:buFont typeface="Arial" panose="020B0604020202020204" pitchFamily="34" charset="0"/>
              <a:buChar char="•"/>
            </a:pPr>
            <a:r>
              <a:rPr lang="en-GB" sz="1800" b="1" dirty="0">
                <a:solidFill>
                  <a:srgbClr val="012750"/>
                </a:solidFill>
              </a:rPr>
              <a:t>linking climate action to the everyday lives and interests of local communities.</a:t>
            </a:r>
            <a:r>
              <a:rPr lang="en-GB" sz="1800" dirty="0">
                <a:solidFill>
                  <a:srgbClr val="012750"/>
                </a:solidFill>
              </a:rPr>
              <a:t> This could be working with a group who came together for another activity and inspiring them to take action.</a:t>
            </a:r>
          </a:p>
          <a:p>
            <a:pPr marL="285750" indent="-285750">
              <a:lnSpc>
                <a:spcPct val="100000"/>
              </a:lnSpc>
              <a:spcBef>
                <a:spcPts val="0"/>
              </a:spcBef>
              <a:buFont typeface="Arial" panose="020B0604020202020204" pitchFamily="34" charset="0"/>
              <a:buChar char="•"/>
            </a:pPr>
            <a:endParaRPr lang="en-GB" sz="1800" dirty="0">
              <a:solidFill>
                <a:srgbClr val="012750"/>
              </a:solidFill>
            </a:endParaRPr>
          </a:p>
          <a:p>
            <a:pPr marL="285750" indent="-285750">
              <a:lnSpc>
                <a:spcPct val="100000"/>
              </a:lnSpc>
              <a:spcBef>
                <a:spcPts val="0"/>
              </a:spcBef>
              <a:buFont typeface="Arial" panose="020B0604020202020204" pitchFamily="34" charset="0"/>
              <a:buChar char="•"/>
            </a:pPr>
            <a:r>
              <a:rPr lang="en-GB" sz="1800" b="1" dirty="0">
                <a:solidFill>
                  <a:srgbClr val="012750"/>
                </a:solidFill>
              </a:rPr>
              <a:t>influencing work with communities at a regional or national level</a:t>
            </a:r>
            <a:r>
              <a:rPr lang="en-GB" sz="1800" dirty="0">
                <a:solidFill>
                  <a:srgbClr val="012750"/>
                </a:solidFill>
              </a:rPr>
              <a:t>. Like linking up groups across locations. Helping communities to influence policy. Or a press campaign that inspires change across one location, country, or the whole UK.</a:t>
            </a:r>
          </a:p>
          <a:p>
            <a:pPr>
              <a:lnSpc>
                <a:spcPct val="100000"/>
              </a:lnSpc>
              <a:spcBef>
                <a:spcPts val="0"/>
              </a:spcBef>
            </a:pPr>
            <a:endParaRPr lang="en-GB" sz="1800" dirty="0">
              <a:solidFill>
                <a:srgbClr val="012750"/>
              </a:solidFill>
            </a:endParaRPr>
          </a:p>
          <a:p>
            <a:pPr>
              <a:lnSpc>
                <a:spcPct val="100000"/>
              </a:lnSpc>
              <a:spcBef>
                <a:spcPts val="0"/>
              </a:spcBef>
            </a:pPr>
            <a:r>
              <a:rPr lang="en-GB" sz="1800" dirty="0">
                <a:solidFill>
                  <a:srgbClr val="012750"/>
                </a:solidFill>
              </a:rPr>
              <a:t>We're particularly interested in projects that involve people, places and communities experiencing poverty, discrimination and disadvantage. </a:t>
            </a:r>
          </a:p>
          <a:p>
            <a:pPr marL="285750" indent="-285750">
              <a:buFont typeface="Symbol"/>
              <a:buChar char="•"/>
            </a:pPr>
            <a:endParaRPr lang="en-GB" sz="1800" dirty="0">
              <a:solidFill>
                <a:srgbClr val="012750"/>
              </a:solidFill>
            </a:endParaRPr>
          </a:p>
          <a:p>
            <a:endParaRPr lang="en-GB" sz="1800" dirty="0">
              <a:solidFill>
                <a:srgbClr val="012750"/>
              </a:solidFill>
            </a:endParaRPr>
          </a:p>
          <a:p>
            <a:pPr>
              <a:lnSpc>
                <a:spcPct val="100000"/>
              </a:lnSpc>
            </a:pPr>
            <a:endParaRPr lang="en-GB" sz="1800" b="1" dirty="0">
              <a:solidFill>
                <a:srgbClr val="012750"/>
              </a:solidFill>
            </a:endParaRPr>
          </a:p>
        </p:txBody>
      </p:sp>
    </p:spTree>
    <p:extLst>
      <p:ext uri="{BB962C8B-B14F-4D97-AF65-F5344CB8AC3E}">
        <p14:creationId xmlns:p14="http://schemas.microsoft.com/office/powerpoint/2010/main" val="15290974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6007E"/>
        </a:solidFill>
        <a:ln>
          <a:noFill/>
        </a:ln>
      </a:spPr>
      <a:bodyPr wrap="square" rtlCol="0" anchor="ctr">
        <a:noAutofit/>
      </a:bodyPr>
      <a:lstStyle>
        <a:defPPr algn="r">
          <a:defRPr sz="1093"/>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BAC80C6B68FC47941462154B2EC1B4" ma:contentTypeVersion="19" ma:contentTypeDescription="Create a new document." ma:contentTypeScope="" ma:versionID="cd884f2708fed5c250d5ecbf77d1572c">
  <xsd:schema xmlns:xsd="http://www.w3.org/2001/XMLSchema" xmlns:xs="http://www.w3.org/2001/XMLSchema" xmlns:p="http://schemas.microsoft.com/office/2006/metadata/properties" xmlns:ns2="4aefa4a2-c28d-4cfd-a8e4-16fd611c572f" xmlns:ns3="a567c9f1-75fc-4dd8-b776-814f33d5058f" xmlns:ns4="c7e24bc2-729e-4054-8454-d4d5db5a28c3" targetNamespace="http://schemas.microsoft.com/office/2006/metadata/properties" ma:root="true" ma:fieldsID="ea15d96d0e4df5f708fe92a5937569e1" ns2:_="" ns3:_="" ns4:_="">
    <xsd:import namespace="4aefa4a2-c28d-4cfd-a8e4-16fd611c572f"/>
    <xsd:import namespace="a567c9f1-75fc-4dd8-b776-814f33d5058f"/>
    <xsd:import namespace="c7e24bc2-729e-4054-8454-d4d5db5a28c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Status" minOccurs="0"/>
                <xsd:element ref="ns2:MediaServiceLocation"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efa4a2-c28d-4cfd-a8e4-16fd611c57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Length (seconds)"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Status" ma:index="20" nillable="true" ma:displayName="Status" ma:format="Dropdown" ma:internalName="Status">
      <xsd:simpleType>
        <xsd:restriction base="dms:Choice">
          <xsd:enumeration value="Template"/>
          <xsd:enumeration value="Draft"/>
          <xsd:enumeration value="Final"/>
          <xsd:enumeration value="Testing"/>
        </xsd:restriction>
      </xsd:simpleType>
    </xsd:element>
    <xsd:element name="MediaServiceLocation" ma:index="21"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7e88402a-5ec5-470d-bde1-b64416502b5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567c9f1-75fc-4dd8-b776-814f33d5058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e24bc2-729e-4054-8454-d4d5db5a28c3"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1c350ae0-6c68-421b-b161-84bf4bc2ac21}" ma:internalName="TaxCatchAll" ma:showField="CatchAllData" ma:web="a567c9f1-75fc-4dd8-b776-814f33d505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aefa4a2-c28d-4cfd-a8e4-16fd611c572f">
      <Terms xmlns="http://schemas.microsoft.com/office/infopath/2007/PartnerControls"/>
    </lcf76f155ced4ddcb4097134ff3c332f>
    <TaxCatchAll xmlns="c7e24bc2-729e-4054-8454-d4d5db5a28c3" xsi:nil="true"/>
    <Status xmlns="4aefa4a2-c28d-4cfd-a8e4-16fd611c572f" xsi:nil="true"/>
    <SharedWithUsers xmlns="a567c9f1-75fc-4dd8-b776-814f33d5058f">
      <UserInfo>
        <DisplayName>REllawal</DisplayName>
        <AccountId>132</AccountId>
        <AccountType/>
      </UserInfo>
      <UserInfo>
        <DisplayName>Alastair Jackson</DisplayName>
        <AccountId>3349</AccountId>
        <AccountType/>
      </UserInfo>
    </SharedWithUsers>
  </documentManagement>
</p:properties>
</file>

<file path=customXml/itemProps1.xml><?xml version="1.0" encoding="utf-8"?>
<ds:datastoreItem xmlns:ds="http://schemas.openxmlformats.org/officeDocument/2006/customXml" ds:itemID="{C243305F-B53A-4B15-884D-92E940F6F89D}"/>
</file>

<file path=customXml/itemProps2.xml><?xml version="1.0" encoding="utf-8"?>
<ds:datastoreItem xmlns:ds="http://schemas.openxmlformats.org/officeDocument/2006/customXml" ds:itemID="{7EE9C5E0-4A04-4C30-BABC-82152C197EFA}"/>
</file>

<file path=customXml/itemProps3.xml><?xml version="1.0" encoding="utf-8"?>
<ds:datastoreItem xmlns:ds="http://schemas.openxmlformats.org/officeDocument/2006/customXml" ds:itemID="{CF9B4D20-9569-4420-A9E0-0FD88479F0ED}"/>
</file>

<file path=docProps/app.xml><?xml version="1.0" encoding="utf-8"?>
<Properties xmlns="http://schemas.openxmlformats.org/officeDocument/2006/extended-properties" xmlns:vt="http://schemas.openxmlformats.org/officeDocument/2006/docPropsVTypes">
  <Template/>
  <TotalTime>0</TotalTime>
  <Words>2624</Words>
  <Application>Microsoft Office PowerPoint</Application>
  <PresentationFormat>Widescreen</PresentationFormat>
  <Paragraphs>223</Paragraphs>
  <Slides>24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Arial,Sans-Serif</vt:lpstr>
      <vt:lpstr>Calibri</vt:lpstr>
      <vt:lpstr>Courier New</vt:lpstr>
      <vt:lpstr>Rockwell</vt:lpstr>
      <vt:lpstr>Rockwell Std</vt:lpstr>
      <vt:lpstr>Symbol</vt:lpstr>
      <vt:lpstr>Trebuchet MS</vt:lpstr>
      <vt:lpstr>Wingdings,Sans-Serif</vt:lpstr>
      <vt:lpstr>Custom Design</vt:lpstr>
      <vt:lpstr>Climate Action Fund –  Our Shared Future  Cronfa Gweithredu Hinsawdd – Ein Dyfodol Ni</vt:lpstr>
      <vt:lpstr>Agenda for today Agenda heddiw </vt:lpstr>
      <vt:lpstr>Who we are Pwy ydym ni </vt:lpstr>
      <vt:lpstr>The Fund's strategy 2023-2030 </vt:lpstr>
      <vt:lpstr>Strategaeth y Gronfa 2023-2030 </vt:lpstr>
      <vt:lpstr>UK Portfolio Portffolio’r DU   </vt:lpstr>
      <vt:lpstr>Climate Action Fund </vt:lpstr>
      <vt:lpstr>Cronfa Gweithredu Hinsawdd</vt:lpstr>
      <vt:lpstr>What we're looking for </vt:lpstr>
      <vt:lpstr>Yr hyn rydym yn chwilio amdano</vt:lpstr>
      <vt:lpstr>What is available? </vt:lpstr>
      <vt:lpstr>Beth sydd ar gael?</vt:lpstr>
      <vt:lpstr>Who is it for?</vt:lpstr>
      <vt:lpstr>Ar gyfer pwy y mae’r rhaglen?</vt:lpstr>
      <vt:lpstr>What we're unlikely to fund</vt:lpstr>
      <vt:lpstr>Yr hyn rydym yn annhebygol o’i ariannu</vt:lpstr>
      <vt:lpstr>Timescales  </vt:lpstr>
      <vt:lpstr>Amserlenni</vt:lpstr>
      <vt:lpstr>Approach to learning and evaluation </vt:lpstr>
      <vt:lpstr>Dysgu a gwerthuso</vt:lpstr>
      <vt:lpstr>And finally – a checklist!</vt:lpstr>
      <vt:lpstr>Ac yn olaf – rhestr wirio!</vt:lpstr>
      <vt:lpstr>Any questions? Unrhyw gwestiynau?</vt:lpstr>
      <vt:lpstr>Next steps… Camau nesaf...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2024-05-30T13:36:35Z</dcterms:created>
  <dcterms:modified xsi:type="dcterms:W3CDTF">2024-05-30T13:45:57Z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0x0101002DBAC80C6B68FC47941462154B2EC1B4</vt:lpwstr>
  </property>
</Properties>
</file>